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0D908-7705-4EA4-B590-C378D549B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D9304-BA4A-4871-988D-87C908E8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21D0-6C33-4DF4-A456-0D7CFB5C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63AD4-36F2-422C-84B4-EA2178D7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C31F0-BE1E-4482-B8F0-9BBEFDF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97642-EB5A-4539-8EFC-41788D1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DB6AC-DA5F-43D5-B878-94C764915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4D2F6-D09D-4A43-AE98-8596DFE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1CC4-A304-45B8-8098-2D7A00C0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342A8-8066-403E-A296-EC4C7FD4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A3F8CD-F0EC-4857-9A3A-BCB1D7D3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C900B-6F3F-4E3A-B407-F8B2E300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0C2E0-4A61-47F2-B3D9-FB0CC85D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51A1F-C920-4C35-B036-88817DE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B4C27-5543-4F6E-AEA9-CD24C6DD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3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FD4CF-2EFC-4E4C-9EB9-EAB52069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8BEBB-0357-4694-AEBE-7D5CBF81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9B9A2-5863-41C8-8243-7C92FB8F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D6796-823C-46D4-81DB-72D40EEA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36778-DC40-493A-B48C-AF2AFF3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3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987FB-0EB0-48B4-97D0-7EDA445F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9FDA8-C27D-46F7-A4A9-9B536832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31B-B8C3-4CB0-A54C-78FC06DF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16575-C503-43B2-8CBC-4DE343EF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FC290-2527-4181-ACC3-35A2D278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0082-C02D-4AB3-8183-79D78C71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F6DFC-736E-415B-8BAB-6E5F38200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85963-A8CA-4C00-AB91-AF36EAE59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AB5EC-A0C7-4383-A30D-E03068DD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69731-C274-42BD-B9B6-8E02BEFC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47141-7D27-45BB-98B6-9133AB83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3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A086-07C2-43D5-94E3-E00FF915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41CCE-CCD8-49C1-AD57-91BF739A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D936-196A-4CA1-B75F-82F6F1F8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601361-1E80-4163-9B3D-831CE7DBB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181B0-F46C-4FFD-9F44-C854F5E23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BFBCAB-A029-4A97-A1A6-67B77D7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B38171-3835-4235-A7B3-EEF39B2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523437-B8BF-443D-9373-9059E24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E3EC-1FBA-41F5-8D4F-2D8F6DE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F256F-1E63-4586-BEF6-BC94CFDC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5B03C-61A0-4457-AC22-B418947B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7DCA5-F25B-465E-956A-F232B7D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B15503-2C18-4786-A22A-2D8B0DC0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83989-1015-46BD-BE07-0B97094B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328B9-F055-444A-8FD5-1F23C5A0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A042-4BF6-4A95-83FE-0AD0FF14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D559-9C8E-4C2C-B9D8-9D72E6F4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C0938-1DF1-411F-BA41-C409E8D6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EC3FA-06DA-4D32-A44E-D80CDBBB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CF9B1-BD63-4D9E-9EA1-F3DC9729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A4714-A4D8-4622-9A81-088093F9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3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2B36-C728-4AF7-A5F6-CF694EBC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30326-A22A-46A2-AED4-70BE586D5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431E7-AFDD-463C-B386-06F65620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74EE-17C1-460A-B5BC-20945E5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D1316-3C4A-4CC8-926A-24D30B06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77BD4-C3F3-4104-8ABA-786CA05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C67C4-49A8-4AA0-B976-FC694346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AF44A-92F5-4F38-88ED-F6C82F0C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0BD49-4097-4BCA-8FD0-75287CAA2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5252-EBA4-469D-AB9B-80BDB202602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7B62C-2E71-45F0-A059-0A9A8C99C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18F6C-7803-4B4D-8E18-BA7D2C48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338F-5C74-4E7C-8C79-F22EB08A5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19FB6-8633-4A51-B9C7-755615A1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0752"/>
            <a:ext cx="9144000" cy="2387600"/>
          </a:xfrm>
        </p:spPr>
        <p:txBody>
          <a:bodyPr/>
          <a:lstStyle/>
          <a:p>
            <a:r>
              <a:rPr lang="ko-KR" altLang="en-US"/>
              <a:t>텀프로젝트 발표자료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E7FAA-2EC6-4EB9-B008-59BA9C8AE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6104"/>
            <a:ext cx="9144000" cy="1655762"/>
          </a:xfrm>
        </p:spPr>
        <p:txBody>
          <a:bodyPr/>
          <a:lstStyle/>
          <a:p>
            <a:r>
              <a:rPr lang="ko-KR" altLang="en-US"/>
              <a:t>정현모</a:t>
            </a:r>
            <a:r>
              <a:rPr lang="en-US" altLang="ko-KR"/>
              <a:t>, </a:t>
            </a:r>
            <a:r>
              <a:rPr lang="ko-KR" altLang="en-US"/>
              <a:t>고태영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9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63A5-3A47-47BB-AA8B-DB3B1B18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미니 컴퓨터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8387D-5375-4009-BBDB-D4ACDEFE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동작 및 기능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입력 및 출력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7619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42110-8008-4E87-AC27-6BD8E1CF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 및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861A9-1938-4B35-8043-BCB4F516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sz="2400" dirty="0"/>
              <a:t>명령어 형식 </a:t>
            </a:r>
            <a:r>
              <a:rPr lang="en-US" altLang="ko-KR" sz="2400" dirty="0"/>
              <a:t>: (</a:t>
            </a:r>
            <a:r>
              <a:rPr lang="ko-KR" altLang="en-US" sz="2400" dirty="0"/>
              <a:t>명령어</a:t>
            </a:r>
            <a:r>
              <a:rPr lang="en-US" altLang="ko-KR" sz="2400" dirty="0"/>
              <a:t>) (</a:t>
            </a:r>
            <a:r>
              <a:rPr lang="en-US" altLang="ko-KR" sz="2400" dirty="0" err="1"/>
              <a:t>dst</a:t>
            </a:r>
            <a:r>
              <a:rPr lang="en-US" altLang="ko-KR" sz="2400" dirty="0"/>
              <a:t>) (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-&gt; 4</a:t>
            </a:r>
            <a:r>
              <a:rPr lang="ko-KR" altLang="en-US" sz="2400" dirty="0"/>
              <a:t>가지 명령어를 구현하여 기능을 수행함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MOV : </a:t>
            </a:r>
            <a:r>
              <a:rPr lang="ko-KR" altLang="en-US" sz="2400" dirty="0"/>
              <a:t>주소를 </a:t>
            </a:r>
            <a:r>
              <a:rPr lang="ko-KR" altLang="en-US" sz="2400" dirty="0" err="1"/>
              <a:t>가르키는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dst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src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주소값일</a:t>
            </a:r>
            <a:r>
              <a:rPr lang="ko-KR" altLang="en-US" sz="2400" dirty="0"/>
              <a:t> 경우 알파벳을 </a:t>
            </a:r>
            <a:r>
              <a:rPr lang="en-US" altLang="ko-KR" sz="2400" dirty="0"/>
              <a:t>binary</a:t>
            </a:r>
            <a:r>
              <a:rPr lang="ko-KR" altLang="en-US" sz="2400" dirty="0"/>
              <a:t>로 치환 후 </a:t>
            </a:r>
            <a:r>
              <a:rPr lang="en-US" altLang="ko-KR" sz="2400" dirty="0"/>
              <a:t>RAM</a:t>
            </a:r>
            <a:r>
              <a:rPr lang="ko-KR" altLang="en-US" sz="2400" dirty="0"/>
              <a:t>에서 해당 주소의 값을 </a:t>
            </a:r>
            <a:r>
              <a:rPr lang="en-US" altLang="ko-KR" sz="2400" dirty="0"/>
              <a:t>READ</a:t>
            </a:r>
            <a:r>
              <a:rPr lang="ko-KR" altLang="en-US" sz="2400" dirty="0"/>
              <a:t>하여 </a:t>
            </a:r>
            <a:r>
              <a:rPr lang="en-US" altLang="ko-KR" sz="2400" dirty="0" err="1"/>
              <a:t>dst</a:t>
            </a:r>
            <a:r>
              <a:rPr lang="ko-KR" altLang="en-US" sz="2400" dirty="0"/>
              <a:t>에 </a:t>
            </a:r>
            <a:r>
              <a:rPr lang="en-US" altLang="ko-KR" sz="2400" dirty="0"/>
              <a:t>WRITE</a:t>
            </a:r>
            <a:r>
              <a:rPr lang="ko-KR" altLang="en-US" sz="2400" dirty="0"/>
              <a:t>함</a:t>
            </a:r>
            <a:r>
              <a:rPr lang="en-US" altLang="ko-KR" sz="2400" dirty="0"/>
              <a:t>, </a:t>
            </a:r>
            <a:r>
              <a:rPr lang="ko-KR" altLang="en-US" sz="2400" dirty="0"/>
              <a:t>상수 값일 경우는 </a:t>
            </a:r>
            <a:r>
              <a:rPr lang="en-US" altLang="ko-KR" sz="2400" dirty="0"/>
              <a:t>binary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치환후</a:t>
            </a:r>
            <a:r>
              <a:rPr lang="ko-KR" altLang="en-US" sz="2400" dirty="0"/>
              <a:t> 단순히 </a:t>
            </a:r>
            <a:r>
              <a:rPr lang="en-US" altLang="ko-KR" sz="2400" dirty="0" err="1"/>
              <a:t>dst</a:t>
            </a:r>
            <a:r>
              <a:rPr lang="ko-KR" altLang="en-US" sz="2400" dirty="0"/>
              <a:t>에 </a:t>
            </a:r>
            <a:r>
              <a:rPr lang="en-US" altLang="ko-KR" sz="2400" dirty="0"/>
              <a:t>WRITE.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ADD, SUB: </a:t>
            </a:r>
            <a:r>
              <a:rPr lang="ko-KR" altLang="en-US" sz="2400" dirty="0"/>
              <a:t>주소를 </a:t>
            </a:r>
            <a:r>
              <a:rPr lang="ko-KR" altLang="en-US" sz="2400" dirty="0" err="1"/>
              <a:t>가르키는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dst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src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주소값일</a:t>
            </a:r>
            <a:r>
              <a:rPr lang="ko-KR" altLang="en-US" sz="2400" dirty="0"/>
              <a:t> 경우 마찬가지로 </a:t>
            </a:r>
            <a:r>
              <a:rPr lang="ko-KR" altLang="en-US" sz="2400" dirty="0" err="1"/>
              <a:t>치환후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 </a:t>
            </a:r>
            <a:r>
              <a:rPr lang="ko-KR" altLang="en-US" sz="2400" dirty="0"/>
              <a:t>값을 </a:t>
            </a:r>
            <a:r>
              <a:rPr lang="en-US" altLang="ko-KR" sz="2400" dirty="0"/>
              <a:t>READ</a:t>
            </a:r>
            <a:r>
              <a:rPr lang="ko-KR" altLang="en-US" sz="2400" dirty="0"/>
              <a:t>하여 </a:t>
            </a:r>
            <a:r>
              <a:rPr lang="en-US" altLang="ko-KR" sz="2400" dirty="0" err="1"/>
              <a:t>dst</a:t>
            </a:r>
            <a:r>
              <a:rPr lang="en-US" altLang="ko-KR" sz="2400" dirty="0"/>
              <a:t> </a:t>
            </a:r>
            <a:r>
              <a:rPr lang="en-US" altLang="ko-KR" sz="2400" b="0" i="0" dirty="0">
                <a:solidFill>
                  <a:srgbClr val="3C4043"/>
                </a:solidFill>
                <a:effectLst/>
                <a:latin typeface="Apple SD Gothic Neo"/>
              </a:rPr>
              <a:t>± </a:t>
            </a:r>
            <a:r>
              <a:rPr lang="en-US" altLang="ko-KR" sz="2400" b="0" i="0" dirty="0" err="1">
                <a:solidFill>
                  <a:srgbClr val="3C4043"/>
                </a:solidFill>
                <a:effectLst/>
                <a:latin typeface="Apple SD Gothic Neo"/>
              </a:rPr>
              <a:t>src</a:t>
            </a:r>
            <a:r>
              <a:rPr lang="en-US" altLang="ko-KR" sz="2400" b="0" i="0" dirty="0">
                <a:solidFill>
                  <a:srgbClr val="3C4043"/>
                </a:solidFill>
                <a:effectLst/>
                <a:latin typeface="Apple SD Gothic Neo"/>
              </a:rPr>
              <a:t> </a:t>
            </a:r>
            <a:r>
              <a:rPr lang="ko-KR" altLang="en-US" sz="2400" b="0" i="0" dirty="0">
                <a:solidFill>
                  <a:srgbClr val="3C4043"/>
                </a:solidFill>
                <a:effectLst/>
                <a:latin typeface="Apple SD Gothic Neo"/>
              </a:rPr>
              <a:t>값을 </a:t>
            </a:r>
            <a:r>
              <a:rPr lang="en-US" altLang="ko-KR" sz="2400" dirty="0">
                <a:solidFill>
                  <a:srgbClr val="3C4043"/>
                </a:solidFill>
                <a:latin typeface="Apple SD Gothic Neo"/>
              </a:rPr>
              <a:t>WRITE, 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상수 값이면 </a:t>
            </a:r>
            <a:r>
              <a:rPr lang="en-US" altLang="ko-KR" sz="2400" dirty="0" err="1">
                <a:solidFill>
                  <a:srgbClr val="3C4043"/>
                </a:solidFill>
                <a:latin typeface="Apple SD Gothic Neo"/>
              </a:rPr>
              <a:t>dst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에 </a:t>
            </a:r>
            <a:r>
              <a:rPr lang="en-US" altLang="ko-KR" sz="2400" dirty="0" err="1">
                <a:solidFill>
                  <a:srgbClr val="3C4043"/>
                </a:solidFill>
                <a:latin typeface="Apple SD Gothic Neo"/>
              </a:rPr>
              <a:t>dst+src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를</a:t>
            </a:r>
            <a:r>
              <a:rPr lang="en-US" altLang="ko-KR" sz="2400" dirty="0">
                <a:solidFill>
                  <a:srgbClr val="3C4043"/>
                </a:solidFill>
                <a:latin typeface="Apple SD Gothic Neo"/>
              </a:rPr>
              <a:t> WRITE.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3C4043"/>
                </a:solidFill>
                <a:latin typeface="Apple SD Gothic Neo"/>
              </a:rPr>
              <a:t> SHW : 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 </a:t>
            </a:r>
            <a:r>
              <a:rPr lang="en-US" altLang="ko-KR" sz="2400" dirty="0" err="1">
                <a:solidFill>
                  <a:srgbClr val="3C4043"/>
                </a:solidFill>
                <a:latin typeface="Apple SD Gothic Neo"/>
              </a:rPr>
              <a:t>dst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에 저장된 값을 </a:t>
            </a:r>
            <a:r>
              <a:rPr lang="en-US" altLang="ko-KR" sz="2400" dirty="0">
                <a:solidFill>
                  <a:srgbClr val="3C4043"/>
                </a:solidFill>
                <a:latin typeface="Apple SD Gothic Neo"/>
              </a:rPr>
              <a:t>READ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하여 </a:t>
            </a:r>
            <a:r>
              <a:rPr lang="en-US" altLang="ko-KR" sz="2400" dirty="0">
                <a:solidFill>
                  <a:srgbClr val="3C4043"/>
                </a:solidFill>
                <a:latin typeface="Apple SD Gothic Neo"/>
              </a:rPr>
              <a:t>7-Segment</a:t>
            </a:r>
            <a:r>
              <a:rPr lang="ko-KR" altLang="en-US" sz="2400" dirty="0">
                <a:solidFill>
                  <a:srgbClr val="3C4043"/>
                </a:solidFill>
                <a:latin typeface="Apple SD Gothic Neo"/>
              </a:rPr>
              <a:t>에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9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9CD80-4110-4A01-9BEC-6A6E16BC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45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입력 및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91340-0958-4ECB-9643-64B70429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70" y="1545933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DIP Switch </a:t>
            </a:r>
            <a:r>
              <a:rPr lang="ko-KR" altLang="en-US" sz="2400" dirty="0"/>
              <a:t>값이 </a:t>
            </a:r>
            <a:r>
              <a:rPr lang="en-US" altLang="ko-KR" sz="2400" dirty="0"/>
              <a:t>1</a:t>
            </a:r>
            <a:r>
              <a:rPr lang="ko-KR" altLang="en-US" sz="2400" dirty="0"/>
              <a:t>일 경우</a:t>
            </a:r>
            <a:r>
              <a:rPr lang="en-US" altLang="ko-KR" sz="2400" dirty="0"/>
              <a:t>, Keypad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부터</a:t>
            </a:r>
            <a:r>
              <a:rPr lang="ko-KR" altLang="en-US" sz="2400" dirty="0"/>
              <a:t> 알파벳 값을 입력 받음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Ex)</a:t>
            </a:r>
            <a:r>
              <a:rPr lang="ko-KR" altLang="en-US" sz="2400" dirty="0"/>
              <a:t> </a:t>
            </a:r>
            <a:r>
              <a:rPr lang="en-US" altLang="ko-KR" sz="2400" dirty="0"/>
              <a:t>111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C,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N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0</a:t>
            </a:r>
            <a:r>
              <a:rPr lang="ko-KR" altLang="en-US" sz="2400" dirty="0"/>
              <a:t>일 경우는 그대로 숫자로서 입력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/>
              <a:t>입력하는 한자리 마다 구분을 두기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위해 </a:t>
            </a:r>
            <a:r>
              <a:rPr lang="en-US" altLang="ko-KR" sz="2400" dirty="0"/>
              <a:t>Space </a:t>
            </a:r>
            <a:r>
              <a:rPr lang="ko-KR" altLang="en-US" sz="2400" dirty="0"/>
              <a:t>사용이 필요하여 구현함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400" dirty="0"/>
              <a:t>주소를 입력할 때는 </a:t>
            </a:r>
            <a:r>
              <a:rPr lang="en-US" altLang="ko-KR" sz="2400" dirty="0"/>
              <a:t>A~H</a:t>
            </a:r>
            <a:r>
              <a:rPr lang="ko-KR" altLang="en-US" sz="2400" dirty="0"/>
              <a:t>까지 </a:t>
            </a:r>
            <a:r>
              <a:rPr lang="en-US" altLang="ko-KR" sz="2400" dirty="0"/>
              <a:t>8</a:t>
            </a:r>
            <a:r>
              <a:rPr lang="ko-KR" altLang="en-US" sz="2400" dirty="0"/>
              <a:t>개중에서</a:t>
            </a:r>
            <a:r>
              <a:rPr lang="en-US" altLang="ko-KR" sz="2400" dirty="0"/>
              <a:t> </a:t>
            </a:r>
            <a:r>
              <a:rPr lang="ko-KR" altLang="en-US" sz="2400" dirty="0"/>
              <a:t>입력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F83508-310E-4174-9CA5-C8BBA4B46F9C}"/>
              </a:ext>
            </a:extLst>
          </p:cNvPr>
          <p:cNvSpPr/>
          <p:nvPr/>
        </p:nvSpPr>
        <p:spPr>
          <a:xfrm>
            <a:off x="7373007" y="1356977"/>
            <a:ext cx="3980793" cy="5005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E77113-446C-4A10-9282-F22BF41C819D}"/>
              </a:ext>
            </a:extLst>
          </p:cNvPr>
          <p:cNvCxnSpPr>
            <a:cxnSpLocks/>
          </p:cNvCxnSpPr>
          <p:nvPr/>
        </p:nvCxnSpPr>
        <p:spPr>
          <a:xfrm>
            <a:off x="7373007" y="5053990"/>
            <a:ext cx="3980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F68715-2BB1-4518-AB4B-65830F17F847}"/>
              </a:ext>
            </a:extLst>
          </p:cNvPr>
          <p:cNvCxnSpPr>
            <a:stCxn id="4" idx="1"/>
          </p:cNvCxnSpPr>
          <p:nvPr/>
        </p:nvCxnSpPr>
        <p:spPr>
          <a:xfrm>
            <a:off x="7373007" y="3859753"/>
            <a:ext cx="3980793" cy="1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9EC2AD-AB2C-4FCE-9837-DADAB81C4092}"/>
              </a:ext>
            </a:extLst>
          </p:cNvPr>
          <p:cNvCxnSpPr>
            <a:cxnSpLocks/>
          </p:cNvCxnSpPr>
          <p:nvPr/>
        </p:nvCxnSpPr>
        <p:spPr>
          <a:xfrm>
            <a:off x="7373007" y="2570922"/>
            <a:ext cx="3980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57857-78CC-4F4A-B307-A26742065008}"/>
              </a:ext>
            </a:extLst>
          </p:cNvPr>
          <p:cNvCxnSpPr>
            <a:cxnSpLocks/>
          </p:cNvCxnSpPr>
          <p:nvPr/>
        </p:nvCxnSpPr>
        <p:spPr>
          <a:xfrm>
            <a:off x="8697310" y="1368801"/>
            <a:ext cx="0" cy="500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96D5F28-CCC8-4430-8C0F-ECB047FF555A}"/>
              </a:ext>
            </a:extLst>
          </p:cNvPr>
          <p:cNvCxnSpPr>
            <a:cxnSpLocks/>
          </p:cNvCxnSpPr>
          <p:nvPr/>
        </p:nvCxnSpPr>
        <p:spPr>
          <a:xfrm>
            <a:off x="10005847" y="1368801"/>
            <a:ext cx="0" cy="500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637B30-A54E-4B5A-B0EA-863BB1568E63}"/>
              </a:ext>
            </a:extLst>
          </p:cNvPr>
          <p:cNvSpPr txBox="1"/>
          <p:nvPr/>
        </p:nvSpPr>
        <p:spPr>
          <a:xfrm>
            <a:off x="8988975" y="4059503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</a:t>
            </a:r>
          </a:p>
          <a:p>
            <a:pPr algn="ctr"/>
            <a:r>
              <a:rPr lang="en-US" altLang="ko-KR" sz="2000" b="1" dirty="0" err="1"/>
              <a:t>vwx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ED905-CE05-4F4F-9761-EDF1B79CA662}"/>
              </a:ext>
            </a:extLst>
          </p:cNvPr>
          <p:cNvSpPr txBox="1"/>
          <p:nvPr/>
        </p:nvSpPr>
        <p:spPr>
          <a:xfrm>
            <a:off x="8988975" y="1625773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</a:t>
            </a:r>
          </a:p>
          <a:p>
            <a:pPr algn="ctr"/>
            <a:r>
              <a:rPr lang="en-US" altLang="ko-KR" sz="2000" b="1" dirty="0"/>
              <a:t>def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6C94F-6C5F-4451-9D68-9C71422C4063}"/>
              </a:ext>
            </a:extLst>
          </p:cNvPr>
          <p:cNvSpPr txBox="1"/>
          <p:nvPr/>
        </p:nvSpPr>
        <p:spPr>
          <a:xfrm>
            <a:off x="10265978" y="1625773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</a:p>
          <a:p>
            <a:pPr algn="ctr"/>
            <a:r>
              <a:rPr lang="en-US" altLang="ko-KR" sz="2000" b="1" dirty="0" err="1"/>
              <a:t>ghi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E20DC-D06F-4085-96DD-BEA8CB529BC6}"/>
              </a:ext>
            </a:extLst>
          </p:cNvPr>
          <p:cNvSpPr txBox="1"/>
          <p:nvPr/>
        </p:nvSpPr>
        <p:spPr>
          <a:xfrm>
            <a:off x="7680439" y="2815660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4</a:t>
            </a:r>
          </a:p>
          <a:p>
            <a:pPr algn="ctr"/>
            <a:r>
              <a:rPr lang="en-US" altLang="ko-KR" sz="2000" b="1" dirty="0" err="1"/>
              <a:t>jkl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B0561-6A48-49C8-B21D-6700FEC9CE45}"/>
              </a:ext>
            </a:extLst>
          </p:cNvPr>
          <p:cNvSpPr txBox="1"/>
          <p:nvPr/>
        </p:nvSpPr>
        <p:spPr>
          <a:xfrm>
            <a:off x="8965326" y="2849990"/>
            <a:ext cx="81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5</a:t>
            </a:r>
          </a:p>
          <a:p>
            <a:pPr algn="ctr"/>
            <a:r>
              <a:rPr lang="en-US" altLang="ko-KR" sz="2000" b="1" dirty="0" err="1"/>
              <a:t>mno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87A1D-B03B-4E23-9D9D-7DA4612109A1}"/>
              </a:ext>
            </a:extLst>
          </p:cNvPr>
          <p:cNvSpPr txBox="1"/>
          <p:nvPr/>
        </p:nvSpPr>
        <p:spPr>
          <a:xfrm>
            <a:off x="10265973" y="2842434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</a:t>
            </a:r>
          </a:p>
          <a:p>
            <a:pPr algn="ctr"/>
            <a:r>
              <a:rPr lang="en-US" altLang="ko-KR" sz="2000" b="1" dirty="0" err="1"/>
              <a:t>pqr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C0F72-AFCB-45F4-BD40-9DA182EC284B}"/>
              </a:ext>
            </a:extLst>
          </p:cNvPr>
          <p:cNvSpPr txBox="1"/>
          <p:nvPr/>
        </p:nvSpPr>
        <p:spPr>
          <a:xfrm>
            <a:off x="10265973" y="4059503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9</a:t>
            </a:r>
          </a:p>
          <a:p>
            <a:pPr algn="ctr"/>
            <a:r>
              <a:rPr lang="en-US" altLang="ko-KR" sz="2000" b="1" dirty="0" err="1"/>
              <a:t>yz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08F3E-987D-46C8-A61E-B2E8127F91E6}"/>
              </a:ext>
            </a:extLst>
          </p:cNvPr>
          <p:cNvSpPr txBox="1"/>
          <p:nvPr/>
        </p:nvSpPr>
        <p:spPr>
          <a:xfrm>
            <a:off x="7680439" y="1644850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</a:p>
          <a:p>
            <a:pPr algn="ctr"/>
            <a:r>
              <a:rPr lang="en-US" altLang="ko-KR" sz="2000" b="1" dirty="0" err="1"/>
              <a:t>abc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52F8A-4792-4143-974C-1FC30A569894}"/>
              </a:ext>
            </a:extLst>
          </p:cNvPr>
          <p:cNvSpPr txBox="1"/>
          <p:nvPr/>
        </p:nvSpPr>
        <p:spPr>
          <a:xfrm>
            <a:off x="7680439" y="4044111"/>
            <a:ext cx="7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7</a:t>
            </a:r>
          </a:p>
          <a:p>
            <a:pPr algn="ctr"/>
            <a:r>
              <a:rPr lang="en-US" altLang="ko-KR" sz="2000" b="1" dirty="0" err="1"/>
              <a:t>stu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E26ED-796D-4AE6-8C38-6C9DAB58B8DB}"/>
              </a:ext>
            </a:extLst>
          </p:cNvPr>
          <p:cNvSpPr txBox="1"/>
          <p:nvPr/>
        </p:nvSpPr>
        <p:spPr>
          <a:xfrm>
            <a:off x="7688322" y="5485337"/>
            <a:ext cx="70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F3FBB-99FA-4342-8EC7-3DAD9514DEC2}"/>
              </a:ext>
            </a:extLst>
          </p:cNvPr>
          <p:cNvSpPr txBox="1"/>
          <p:nvPr/>
        </p:nvSpPr>
        <p:spPr>
          <a:xfrm>
            <a:off x="8918041" y="5354316"/>
            <a:ext cx="89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0</a:t>
            </a:r>
          </a:p>
          <a:p>
            <a:pPr algn="ctr"/>
            <a:r>
              <a:rPr lang="en-US" altLang="ko-KR" sz="2000" b="1" dirty="0"/>
              <a:t>Space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0FA2D-291A-48A6-BA6F-7A3ED679A8AE}"/>
              </a:ext>
            </a:extLst>
          </p:cNvPr>
          <p:cNvSpPr txBox="1"/>
          <p:nvPr/>
        </p:nvSpPr>
        <p:spPr>
          <a:xfrm>
            <a:off x="10234447" y="5355097"/>
            <a:ext cx="851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#</a:t>
            </a:r>
          </a:p>
          <a:p>
            <a:pPr algn="ctr"/>
            <a:r>
              <a:rPr lang="en-US" altLang="ko-KR" sz="2000" b="1" dirty="0"/>
              <a:t>Enter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96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93C28-F3D9-4DDB-B583-A52DC62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입력 및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1A536-53A1-4967-A326-BA7672F3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sz="2400" dirty="0"/>
              <a:t>출력의 경우 실시간으로 </a:t>
            </a:r>
            <a:r>
              <a:rPr lang="en-US" altLang="ko-KR" sz="2400" dirty="0"/>
              <a:t>LCD</a:t>
            </a:r>
            <a:r>
              <a:rPr lang="ko-KR" altLang="en-US" sz="2400" dirty="0"/>
              <a:t>에 명령어 입력하는 것이 출력됨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SHW</a:t>
            </a:r>
            <a:r>
              <a:rPr lang="ko-KR" altLang="en-US" sz="2400" dirty="0"/>
              <a:t> 명령어 사용시 해당 레지스터 주소에 담겨져 있는 </a:t>
            </a:r>
            <a:r>
              <a:rPr lang="en-US" altLang="ko-KR" sz="2400" dirty="0"/>
              <a:t>7 Segment</a:t>
            </a:r>
            <a:r>
              <a:rPr lang="ko-KR" altLang="en-US" sz="2400" dirty="0"/>
              <a:t>에 </a:t>
            </a:r>
            <a:r>
              <a:rPr lang="en-US" altLang="ko-KR" sz="2400" dirty="0"/>
              <a:t>decimal</a:t>
            </a:r>
            <a:r>
              <a:rPr lang="ko-KR" altLang="en-US" sz="2400" dirty="0"/>
              <a:t>화 하여 출력함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BBBAC-7BC2-4240-A842-5B18C8A3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52" y="4484461"/>
            <a:ext cx="7018877" cy="2008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1778F5-909F-43B0-BA32-C78A78FB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65" y="1492353"/>
            <a:ext cx="663307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2FEE3-2632-4D5C-826A-0EAC3A5A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0C917-DB1D-4721-9248-DCDB429B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/>
          <a:lstStyle/>
          <a:p>
            <a:r>
              <a:rPr lang="en-US" altLang="ko-KR" sz="2400" dirty="0"/>
              <a:t>Register – LCD</a:t>
            </a:r>
            <a:r>
              <a:rPr lang="ko-KR" altLang="en-US" sz="2400" dirty="0"/>
              <a:t>사용을 위해 </a:t>
            </a:r>
            <a:r>
              <a:rPr lang="en-US" altLang="ko-KR" sz="2400" dirty="0"/>
              <a:t>ASCII </a:t>
            </a:r>
            <a:r>
              <a:rPr lang="ko-KR" altLang="en-US" sz="2400" dirty="0"/>
              <a:t>값으로 바꿔서 사용해야 하므로</a:t>
            </a:r>
            <a:r>
              <a:rPr lang="en-US" altLang="ko-KR" sz="2400" dirty="0"/>
              <a:t>, CPU, RAM</a:t>
            </a:r>
            <a:r>
              <a:rPr lang="ko-KR" altLang="en-US" sz="2400" dirty="0"/>
              <a:t>에서 사용되는 모든 변수 저장 </a:t>
            </a:r>
            <a:r>
              <a:rPr lang="en-US" altLang="ko-KR" sz="2400" dirty="0"/>
              <a:t>Register</a:t>
            </a:r>
            <a:r>
              <a:rPr lang="ko-KR" altLang="en-US" sz="2400" dirty="0"/>
              <a:t>들을 </a:t>
            </a:r>
            <a:r>
              <a:rPr lang="en-US" altLang="ko-KR" sz="2400" b="1" dirty="0"/>
              <a:t>8bit</a:t>
            </a:r>
            <a:r>
              <a:rPr lang="ko-KR" altLang="en-US" sz="2400" dirty="0"/>
              <a:t>로 선언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CPU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각 명령어에 대해 동작 처리와 알파벳으로 들어오는 </a:t>
            </a:r>
            <a:r>
              <a:rPr lang="ko-KR" altLang="en-US" sz="2400" dirty="0" err="1"/>
              <a:t>주소값의</a:t>
            </a:r>
            <a:r>
              <a:rPr lang="ko-KR" altLang="en-US" sz="2400" dirty="0"/>
              <a:t> </a:t>
            </a:r>
            <a:r>
              <a:rPr lang="en-US" altLang="ko-KR" sz="2400" dirty="0"/>
              <a:t>binary , LCD </a:t>
            </a:r>
            <a:r>
              <a:rPr lang="ko-KR" altLang="en-US" sz="2400" dirty="0"/>
              <a:t>화 </a:t>
            </a:r>
            <a:r>
              <a:rPr lang="en-US" altLang="ko-KR" sz="2400" dirty="0"/>
              <a:t>decimal to ascii, </a:t>
            </a:r>
            <a:r>
              <a:rPr lang="ko-KR" altLang="en-US" sz="2400" dirty="0"/>
              <a:t>출력을 위한 </a:t>
            </a:r>
            <a:r>
              <a:rPr lang="ko-KR" altLang="en-US" sz="2400" dirty="0" err="1"/>
              <a:t>상수값의</a:t>
            </a:r>
            <a:r>
              <a:rPr lang="ko-KR" altLang="en-US" sz="2400" dirty="0"/>
              <a:t> </a:t>
            </a:r>
            <a:r>
              <a:rPr lang="en-US" altLang="ko-KR" sz="2400" dirty="0"/>
              <a:t>binary ascii to binary(num), </a:t>
            </a:r>
            <a:r>
              <a:rPr lang="ko-KR" altLang="en-US" sz="2400" dirty="0"/>
              <a:t>화를 위해 </a:t>
            </a:r>
            <a:r>
              <a:rPr lang="en-US" altLang="ko-KR" sz="2400" dirty="0"/>
              <a:t>SHW 8bit binary to segment , ADD, SUB </a:t>
            </a:r>
            <a:r>
              <a:rPr lang="ko-KR" altLang="en-US" sz="2400" dirty="0"/>
              <a:t>를 위해 사용 를 위한 </a:t>
            </a:r>
            <a:r>
              <a:rPr lang="en-US" altLang="ko-KR" sz="2400" dirty="0"/>
              <a:t>8bit </a:t>
            </a:r>
            <a:r>
              <a:rPr lang="ko-KR" altLang="en-US" sz="2400" dirty="0"/>
              <a:t>가감산기 사용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RAM : 8bit register 8</a:t>
            </a:r>
            <a:r>
              <a:rPr lang="ko-KR" altLang="en-US" sz="2400" dirty="0"/>
              <a:t>개로 </a:t>
            </a:r>
            <a:r>
              <a:rPr lang="en-US" altLang="ko-KR" sz="2400" dirty="0"/>
              <a:t>8bit SRAM(</a:t>
            </a:r>
            <a:r>
              <a:rPr lang="ko-KR" altLang="en-US" sz="2400" dirty="0"/>
              <a:t>주소 </a:t>
            </a:r>
            <a:r>
              <a:rPr lang="en-US" altLang="ko-KR" sz="2400" dirty="0"/>
              <a:t>A~H) </a:t>
            </a:r>
            <a:r>
              <a:rPr lang="ko-KR" altLang="en-US" sz="2400" dirty="0"/>
              <a:t>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LCD : </a:t>
            </a:r>
            <a:r>
              <a:rPr lang="ko-KR" altLang="en-US" sz="2400" dirty="0"/>
              <a:t>사용자로부터 입력을 받아 </a:t>
            </a:r>
            <a:r>
              <a:rPr lang="en-US" altLang="ko-KR" sz="2400" dirty="0"/>
              <a:t>ASCII</a:t>
            </a:r>
            <a:r>
              <a:rPr lang="ko-KR" altLang="en-US" sz="2400" dirty="0"/>
              <a:t>값을 저장해서 출력해둘 레지스터</a:t>
            </a:r>
            <a:r>
              <a:rPr lang="en-US" altLang="ko-KR" sz="2400" dirty="0"/>
              <a:t> 7</a:t>
            </a:r>
            <a:r>
              <a:rPr lang="ko-KR" altLang="en-US" sz="2400" dirty="0"/>
              <a:t>개를 사용하여 구현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0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347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 SD Gothic Neo</vt:lpstr>
      <vt:lpstr>맑은 고딕</vt:lpstr>
      <vt:lpstr>Arial</vt:lpstr>
      <vt:lpstr>Wingdings</vt:lpstr>
      <vt:lpstr>Office 테마</vt:lpstr>
      <vt:lpstr>텀프로젝트 발표자료</vt:lpstr>
      <vt:lpstr>미니 컴퓨터</vt:lpstr>
      <vt:lpstr>1. 동작 및 기능</vt:lpstr>
      <vt:lpstr>2. 입력 및 출력</vt:lpstr>
      <vt:lpstr>2. 입력 및 출력</vt:lpstr>
      <vt:lpstr>3.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발표자료</dc:title>
  <dc:creator>정현모</dc:creator>
  <cp:lastModifiedBy>정현모</cp:lastModifiedBy>
  <cp:revision>1</cp:revision>
  <dcterms:created xsi:type="dcterms:W3CDTF">2021-11-19T07:47:11Z</dcterms:created>
  <dcterms:modified xsi:type="dcterms:W3CDTF">2021-11-19T08:40:48Z</dcterms:modified>
</cp:coreProperties>
</file>