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BBD78-7749-415D-B5EF-DF2275A9B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480117-2519-441D-8F87-24BE0EC50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C54F94-C9EB-4442-BBAF-B47CEECB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D58D-7208-454F-8337-5F7FEEF0C8CE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3419C3-D5E7-4BE4-A53D-A19A41CD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909886-4742-4136-9323-55A6A0B8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D15E-B457-4382-A50D-54FFEF678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53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A5EAA9-FCF3-46E6-B5F0-5EA5519A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51740C-5544-425C-BE36-0BFCDD1EA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DF55FB-CA51-464D-A7FD-C58CA7007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D58D-7208-454F-8337-5F7FEEF0C8CE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010400-1EF4-498A-B32A-4EAF373F0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39089E-9D9F-43BD-BB75-561901B4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D15E-B457-4382-A50D-54FFEF678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76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115ADE3-C6D0-4D41-8824-2B2544E0E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A71E83E-83BF-42C3-8F47-920C75CEF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ED7852-CDE6-4B75-9CD9-FE8F2C8A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D58D-7208-454F-8337-5F7FEEF0C8CE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737816-4FC5-4B20-B85A-F4F1AB87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1410CB-6F78-4524-A15D-CFC18426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D15E-B457-4382-A50D-54FFEF678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71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EDDA81-93C9-4456-AE1B-A5A9E410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DFDCF9-4ACD-4C61-80B7-395E35DEC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7F2BA3-1B90-4E73-88ED-44E8B8A7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D58D-7208-454F-8337-5F7FEEF0C8CE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DDE768-7676-40A8-A667-5511314D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6A35AB-4DF3-498D-AA7A-8D3DCE92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D15E-B457-4382-A50D-54FFEF678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72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0755E-FDA3-4357-8382-447117D2B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9FF41B-9796-4F13-B0C6-9FC408297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35302C-15A2-4452-863A-DB741D232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D58D-7208-454F-8337-5F7FEEF0C8CE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A64B9E-8B66-4011-B809-3FFB4E61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38D388-537F-4949-AAC9-4F39F4B9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D15E-B457-4382-A50D-54FFEF678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1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A95FE-484F-4A70-BE8F-67DA630A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DCA2E1-8703-48A1-A80B-BB831A421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D4A4DD-037D-43AC-AC8A-52C9A30CB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1B9591-929D-4443-A247-729BBF98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D58D-7208-454F-8337-5F7FEEF0C8CE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CE0F0E-C171-4238-8CB4-AA5187C8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833B69-824C-4120-8BB1-B7E95CB5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D15E-B457-4382-A50D-54FFEF678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71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B8D20-DCAF-461C-8E75-849F34B4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59F973-CE4C-4EFB-B385-238E0543B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A5A186-F045-4489-B02C-68FEF22AE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7F8354-8F9D-4265-AC5C-23522BDBC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56A6BF-7DE8-470D-9B27-E022BD52F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701DC70-EBBC-419F-A7C5-DA6BFC43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D58D-7208-454F-8337-5F7FEEF0C8CE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182822D-0117-4CC5-8C74-016DC297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26339B7-FCC3-451A-AF2B-2E34B0C5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D15E-B457-4382-A50D-54FFEF678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04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6EAE6-5B0C-49AA-9BE6-9D518D77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2FA4ED5-B026-4F73-BF9A-7CEFF5D2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D58D-7208-454F-8337-5F7FEEF0C8CE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599B3E-3F84-4A27-AF8C-46B4028F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C94C472-398F-4779-A7C8-7C1B3C6D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D15E-B457-4382-A50D-54FFEF678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46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AEB933D-97C8-4D1A-B044-AD429EE9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D58D-7208-454F-8337-5F7FEEF0C8CE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CA1D9B8-01DF-4885-8EF4-9CF26189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18E437-1844-4930-AFA9-106DDDCA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D15E-B457-4382-A50D-54FFEF678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27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8B0BAB-F8AB-43BF-8A82-A6CC8157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C53031-AEAF-4EC2-A3E0-F84E52D06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4EF681-34E8-4764-860A-A7DBAAE83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DCD9C6-232C-4E94-92C1-3B63B1AD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D58D-7208-454F-8337-5F7FEEF0C8CE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2A9FFD-1ACF-4961-91F1-FB0713AF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3F6114-BF99-477E-A80D-987F1486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D15E-B457-4382-A50D-54FFEF678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05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BCC3C-34F6-40E7-803C-B40FF30A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C94DF04-EBFC-4BD5-BF5A-CD07D61BC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28BB2A-0F96-44B2-9E24-5F327D11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A94E3F-A057-462C-B4CB-16E46ED4C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D58D-7208-454F-8337-5F7FEEF0C8CE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81D158-D5A4-4DA8-B49B-6FBD80F0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1FA0CC-EE1C-4945-B932-ADA3357A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D15E-B457-4382-A50D-54FFEF678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18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42A72-5971-496A-8ED2-3832B4AC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6E896D-2913-44EF-A108-AC9BCC591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894F44-E07F-40C4-8D33-42ED882D2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0D58D-7208-454F-8337-5F7FEEF0C8CE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B6F056-964F-497C-8A01-BA7FE0BD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837AC1-933A-49B9-80DD-E7C417542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CD15E-B457-4382-A50D-54FFEF678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95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B4DCEF-05D9-43D6-ADEF-4BDCC805E2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Разработка приложения</a:t>
            </a:r>
            <a:br>
              <a:rPr lang="ru-RU" sz="4000" dirty="0"/>
            </a:br>
            <a:r>
              <a:rPr lang="ru-RU" sz="4000" dirty="0"/>
              <a:t>«Менеджер Паролей»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D0229C-03EA-4E2B-8F3F-C75BFBE6A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Выполнил студент гр. 23-П</a:t>
            </a:r>
          </a:p>
          <a:p>
            <a:pPr algn="r"/>
            <a:r>
              <a:rPr lang="ru-RU" dirty="0"/>
              <a:t>Лукьяненко Е.Г.</a:t>
            </a:r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C467F903-3135-4112-B64F-1200A6D928D9}"/>
              </a:ext>
            </a:extLst>
          </p:cNvPr>
          <p:cNvSpPr/>
          <p:nvPr/>
        </p:nvSpPr>
        <p:spPr>
          <a:xfrm>
            <a:off x="2956217" y="115782"/>
            <a:ext cx="6279567" cy="1921088"/>
          </a:xfrm>
          <a:prstGeom prst="rect">
            <a:avLst/>
          </a:prstGeom>
          <a:noFill/>
          <a:ln/>
        </p:spPr>
        <p:txBody>
          <a:bodyPr wrap="square" lIns="76197" tIns="38098" rIns="76197" bIns="38098" rtlCol="0" anchor="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tabLst>
                <a:tab pos="374635" algn="l"/>
              </a:tabLst>
            </a:pPr>
            <a:r>
              <a:rPr lang="ru-RU" sz="1600" spc="-17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ФЕДЕРАЛЬНОЕ  АГЕНТСТВО  ЖЕЛЕЗНОДОРОЖНОГО  ТРАНСПОРТА</a:t>
            </a:r>
            <a:endParaRPr lang="ru-RU" sz="1600" dirty="0"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algn="ctr">
              <a:tabLst>
                <a:tab pos="374635" algn="l"/>
              </a:tabLst>
            </a:pPr>
            <a:r>
              <a:rPr lang="ru-RU" sz="1600" spc="-17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  <a:endParaRPr lang="ru-RU" sz="1600" dirty="0"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algn="ctr">
              <a:tabLst>
                <a:tab pos="374635" algn="l"/>
              </a:tabLst>
            </a:pPr>
            <a:r>
              <a:rPr lang="ru-RU" sz="1600" spc="-17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высшего образования</a:t>
            </a:r>
            <a:endParaRPr lang="ru-RU" sz="1600" dirty="0"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algn="ctr">
              <a:tabLst>
                <a:tab pos="374635" algn="l"/>
              </a:tabLst>
            </a:pPr>
            <a:r>
              <a:rPr lang="ru-RU" sz="1600" spc="-17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«Омский государственный университет путей сообщения»</a:t>
            </a:r>
            <a:endParaRPr lang="ru-RU" sz="1600" dirty="0"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algn="ctr">
              <a:tabLst>
                <a:tab pos="225416" algn="l"/>
              </a:tabLst>
            </a:pPr>
            <a:r>
              <a:rPr lang="ru-RU" sz="16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(ОмГУПС (ОмИИТ))</a:t>
            </a:r>
          </a:p>
          <a:p>
            <a:pPr algn="ctr">
              <a:tabLst>
                <a:tab pos="225416" algn="l"/>
              </a:tabLst>
            </a:pPr>
            <a:endParaRPr lang="ru-RU" sz="1600" dirty="0"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algn="ctr">
              <a:tabLst>
                <a:tab pos="225416" algn="l"/>
              </a:tabLst>
            </a:pPr>
            <a:r>
              <a:rPr lang="ru-RU" sz="1400" spc="-17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Кафедра  </a:t>
            </a:r>
            <a:r>
              <a:rPr lang="ru-RU" sz="1600" i="0" dirty="0"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«Информационна</a:t>
            </a:r>
            <a:r>
              <a:rPr lang="ru-RU" sz="16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я безопасность</a:t>
            </a:r>
            <a:r>
              <a:rPr lang="ru-RU" sz="1600" i="0" dirty="0">
                <a:effectLst/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»</a:t>
            </a:r>
            <a:endParaRPr lang="ru-RU" sz="1400" dirty="0"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algn="ctr">
              <a:tabLst>
                <a:tab pos="225416" algn="l"/>
              </a:tabLst>
            </a:pPr>
            <a:endParaRPr lang="ru-RU" sz="1600" dirty="0"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52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1835CB-8FF9-4BBC-9286-FF2A522E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861B39-9E41-4AFC-88C9-B97CF2CDC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Целью работы было создание приложения, которое обеспечивает безопасное хранение и организацию паролей, минимизируя риски утечки данных. В презентации я расскажу о подходах к разработке, архитектуре приложения и методах обеспечения безопасности.</a:t>
            </a:r>
            <a:endParaRPr lang="en-US" sz="3600" b="0" strike="noStrike" spc="-1" dirty="0">
              <a:solidFill>
                <a:schemeClr val="dk1"/>
              </a:solidFill>
              <a:latin typeface="Lato"/>
              <a:ea typeface="Lato"/>
            </a:endParaRP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3403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AFB7D7-D9D9-4F85-AAEE-83454C7C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«менеджер паролей»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F14BE0-B84E-4A7E-A889-96C6BBECA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sz="2800" b="0" strike="noStrike" spc="-1" dirty="0">
                <a:ea typeface="Lato"/>
              </a:rPr>
              <a:t>Менеджеры паролей — это специализированные программы, которые позволяют пользователям безопасно хранить и управлять паролями. Они упрощают создание и использование сложных паролей, тем самым повышая уровень безопасности личных данных.</a:t>
            </a:r>
            <a:endParaRPr lang="en-US" sz="2800" b="0" strike="noStrike" spc="-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836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035F6-9324-4F14-A659-A10E38DF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68F207-B257-46FB-8A73-13D127AF0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sz="2800" b="0" strike="noStrike" spc="-1" dirty="0">
                <a:ea typeface="Lato"/>
              </a:rPr>
              <a:t>Proton Pass — это менеджер паролей, разработанный компанией Proton, которая акцентируется на конфиденциальности и безопасности данных. </a:t>
            </a:r>
            <a:r>
              <a:rPr lang="ru-RU" sz="2800" spc="-1" dirty="0">
                <a:ea typeface="Lato"/>
              </a:rPr>
              <a:t>В </a:t>
            </a:r>
            <a:r>
              <a:rPr lang="en-US" sz="2800" spc="-1" dirty="0">
                <a:ea typeface="Lato"/>
              </a:rPr>
              <a:t>Proton Pass</a:t>
            </a:r>
            <a:r>
              <a:rPr lang="en" sz="2800" b="0" strike="noStrike" spc="-1" dirty="0">
                <a:ea typeface="Lato"/>
              </a:rPr>
              <a:t> использует</a:t>
            </a:r>
            <a:r>
              <a:rPr lang="ru-RU" sz="2800" b="0" strike="noStrike" spc="-1" dirty="0" err="1">
                <a:ea typeface="Lato"/>
              </a:rPr>
              <a:t>ся</a:t>
            </a:r>
            <a:r>
              <a:rPr lang="en" sz="2800" b="0" strike="noStrike" spc="-1" dirty="0">
                <a:ea typeface="Lato"/>
              </a:rPr>
              <a:t> сквозное шифрование.</a:t>
            </a:r>
            <a:endParaRPr lang="en-US" sz="2800" b="0" strike="noStrike" spc="-1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6E327A-C370-4AA5-BAB5-3E689C30D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648" y="3253638"/>
            <a:ext cx="6550152" cy="323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4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0B9C3D-1504-4B07-85F4-49964AD1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5400" dirty="0"/>
              <a:t>Функционал менеджера паролей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03AD55-8A6C-4E4F-B3EA-E0B623EE6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00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B85F3-F2C9-4F97-804A-A4EFB587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 приложений «менеджер паролей»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03AFD6-228F-40D0-B2C0-DA0C8234F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Хранение паролей, основная задумка таких приложений;</a:t>
            </a:r>
          </a:p>
          <a:p>
            <a:r>
              <a:rPr lang="ru-RU" dirty="0"/>
              <a:t>Защита паролей, в целях безопасности все пароли шифруются, а получить доступ к ним можно только введя мастер пароль, который знает только сам пользователь;</a:t>
            </a:r>
          </a:p>
          <a:p>
            <a:r>
              <a:rPr lang="ru-RU" dirty="0"/>
              <a:t>Некоторые приложения предлагают такие функции как</a:t>
            </a:r>
          </a:p>
          <a:p>
            <a:pPr lvl="1"/>
            <a:r>
              <a:rPr lang="ru-RU" dirty="0"/>
              <a:t>Генерация паролей, что предполагает создание сложно подбираемых паролей</a:t>
            </a:r>
          </a:p>
          <a:p>
            <a:pPr lvl="1"/>
            <a:r>
              <a:rPr lang="ru-RU" dirty="0"/>
              <a:t>Интеграции с браузерами, что добавляет автозаполнение паролей на сайтах</a:t>
            </a:r>
          </a:p>
          <a:p>
            <a:pPr marL="0" indent="0">
              <a:buNone/>
            </a:pPr>
            <a:r>
              <a:rPr lang="ru-RU" dirty="0"/>
              <a:t>Последние две функции нужны только для удобства и не являются обязательными</a:t>
            </a:r>
          </a:p>
        </p:txBody>
      </p:sp>
    </p:spTree>
    <p:extLst>
      <p:ext uri="{BB962C8B-B14F-4D97-AF65-F5344CB8AC3E}">
        <p14:creationId xmlns:p14="http://schemas.microsoft.com/office/powerpoint/2010/main" val="351088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02776-3452-47FF-A21A-83C81B02B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 разработанного мною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E40DEE-5648-4E43-97AE-628BD87F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Доступ к паролям пользователя закрыт до введения мастер пароля, мастер пароль </a:t>
            </a:r>
            <a:r>
              <a:rPr lang="ru-RU" dirty="0" err="1"/>
              <a:t>хешируется</a:t>
            </a:r>
            <a:r>
              <a:rPr lang="ru-RU" dirty="0"/>
              <a:t>.</a:t>
            </a:r>
          </a:p>
          <a:p>
            <a:r>
              <a:rPr lang="ru-RU" dirty="0"/>
              <a:t>Пароли сохраняются в локальных файлах устройства, за счет чего значительно понижается вероятность утечки данных</a:t>
            </a:r>
          </a:p>
          <a:p>
            <a:r>
              <a:rPr lang="ru-RU" dirty="0"/>
              <a:t>Возможность копирования паролей в буфер обмена </a:t>
            </a:r>
          </a:p>
          <a:p>
            <a:r>
              <a:rPr lang="ru-RU" dirty="0"/>
              <a:t>Возможность удаления ненужных паролей</a:t>
            </a:r>
          </a:p>
        </p:txBody>
      </p:sp>
    </p:spTree>
    <p:extLst>
      <p:ext uri="{BB962C8B-B14F-4D97-AF65-F5344CB8AC3E}">
        <p14:creationId xmlns:p14="http://schemas.microsoft.com/office/powerpoint/2010/main" val="661520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331BA-BF02-4FE1-8C16-6F2CE953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и движок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99EB0-50DE-4C46-BA21-92102CC42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разработки собственного приложения «менеджер паролей» был использован движок </a:t>
            </a:r>
            <a:r>
              <a:rPr lang="en-US" dirty="0"/>
              <a:t>Flutter</a:t>
            </a:r>
            <a:r>
              <a:rPr lang="ru-RU" dirty="0"/>
              <a:t>, который поддерживает ЯП </a:t>
            </a:r>
            <a:r>
              <a:rPr lang="en-US" dirty="0"/>
              <a:t>Dart</a:t>
            </a:r>
            <a:r>
              <a:rPr lang="ru-RU" dirty="0"/>
              <a:t>, в силу того что они просты в освоении и пользовании и могут скомпилировать проект на любом устройстве без трудностей.</a:t>
            </a:r>
          </a:p>
        </p:txBody>
      </p:sp>
    </p:spTree>
    <p:extLst>
      <p:ext uri="{BB962C8B-B14F-4D97-AF65-F5344CB8AC3E}">
        <p14:creationId xmlns:p14="http://schemas.microsoft.com/office/powerpoint/2010/main" val="14716037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310</Words>
  <Application>Microsoft Office PowerPoint</Application>
  <PresentationFormat>Широкоэкранный</PresentationFormat>
  <Paragraphs>31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Lato</vt:lpstr>
      <vt:lpstr>Times New Roman</vt:lpstr>
      <vt:lpstr>Тема Office</vt:lpstr>
      <vt:lpstr>Разработка приложения «Менеджер Паролей»</vt:lpstr>
      <vt:lpstr>Введение</vt:lpstr>
      <vt:lpstr>Определение «менеджер паролей»</vt:lpstr>
      <vt:lpstr>Пример</vt:lpstr>
      <vt:lpstr>Функционал менеджера паролей</vt:lpstr>
      <vt:lpstr>Функционал приложений «менеджер паролей»</vt:lpstr>
      <vt:lpstr>Функционал разработанного мною приложения</vt:lpstr>
      <vt:lpstr>Язык и движок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приложения «Менеджер Паролей»</dc:title>
  <dc:creator>Егор</dc:creator>
  <cp:lastModifiedBy>Егор</cp:lastModifiedBy>
  <cp:revision>7</cp:revision>
  <dcterms:created xsi:type="dcterms:W3CDTF">2025-05-27T11:58:02Z</dcterms:created>
  <dcterms:modified xsi:type="dcterms:W3CDTF">2025-05-27T13:52:18Z</dcterms:modified>
</cp:coreProperties>
</file>