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56804D-6093-49CA-BC24-845F1EF7AB4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16D532-808C-4ACC-AC7C-7EF7084158E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ADE900-0A2B-4AC4-8C44-B92F957D085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611B96-59FC-480F-A051-3F5430D50C5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1F97F4-521B-48FE-AF57-4951B223357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5FC46C-59BB-4113-AE6E-1B907721059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5EB4EB-670F-4B45-B7F8-D3D70D4E9F8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3A3DE1-7A4D-49DC-98D2-E9329C47506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F7E2EB-DB6F-4828-A9AD-8DC29307EC9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C20078-16C8-4098-9C4D-C918025E350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B56FB5-966F-45CB-8E3B-59409491533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Разработка приложения</a:t>
            </a:r>
            <a:br>
              <a:rPr sz="4000"/>
            </a:br>
            <a:r>
              <a:rPr b="0" lang="ru-RU" sz="4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«Менеджер Паролей»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523880" y="490788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Выполнил студент гр. 23-П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Лукьяненко Е.Г.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Text 3"/>
          <p:cNvSpPr/>
          <p:nvPr/>
        </p:nvSpPr>
        <p:spPr>
          <a:xfrm>
            <a:off x="2956320" y="115920"/>
            <a:ext cx="6278760" cy="192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320" rIns="76320" tIns="38160" bIns="38160" anchor="t">
            <a:noAutofit/>
          </a:bodyPr>
          <a:p>
            <a:pPr algn="ctr" defTabSz="914400">
              <a:lnSpc>
                <a:spcPct val="100000"/>
              </a:lnSpc>
              <a:tabLst>
                <a:tab algn="l" pos="374760"/>
              </a:tabLst>
            </a:pPr>
            <a:r>
              <a:rPr b="0" lang="ru-RU" sz="1600" spc="-17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ФЕДЕРАЛЬНОЕ  АГЕНТСТВО  ЖЕЛЕЗНОДОРОЖНОГО  ТРАНСПОРТА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374760"/>
              </a:tabLst>
            </a:pPr>
            <a:r>
              <a:rPr b="0" lang="ru-RU" sz="1600" spc="-17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федеральное государственное бюджетное образовательное учреждение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374760"/>
              </a:tabLst>
            </a:pPr>
            <a:r>
              <a:rPr b="0" lang="ru-RU" sz="1600" spc="-17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высшего образования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374760"/>
              </a:tabLst>
            </a:pPr>
            <a:r>
              <a:rPr b="0" lang="ru-RU" sz="1600" spc="-17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«Омский государственный университет путей сообщения»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22536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(ОмГУПС (ОмИИТ))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22536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225360"/>
              </a:tabLst>
            </a:pPr>
            <a:r>
              <a:rPr b="0" lang="ru-RU" sz="1400" spc="-17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Кафедра  </a:t>
            </a: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Lato"/>
              </a:rPr>
              <a:t>«Информационная безопасность»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22536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1408320" y="1143000"/>
            <a:ext cx="9335880" cy="525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2"/>
          <a:stretch/>
        </p:blipFill>
        <p:spPr>
          <a:xfrm>
            <a:off x="1371600" y="877680"/>
            <a:ext cx="9408240" cy="5298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Введение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Целью работы было создание приложения, которое обеспечивает безопасное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хранение и организацию паролей, минимизируя риски утечки данных. В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презентации я расскажу о подходах к разработке, архитектуре приложения и </a:t>
            </a: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методах обеспечения безопасности.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Определение «менеджер паролей»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Менеджеры паролей — это специализированные программы, которые позволяют пользователям безопасно хранить и управлять паролями. Они упрощают создание и использование сложных паролей, тем самым повышая уровень безопасности личных данных.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Пример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Proton Pass — это менеджер паролей, разработанный компанией Proton, которая акцентируется на конфиденциальности и безопасности данных. 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В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Proton Pass</a:t>
            </a: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 использует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ся</a:t>
            </a: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Lato"/>
              </a:rPr>
              <a:t> сквозное шифрование.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Рисунок 4" descr=""/>
          <p:cNvPicPr/>
          <p:nvPr/>
        </p:nvPicPr>
        <p:blipFill>
          <a:blip r:embed="rId1"/>
          <a:stretch/>
        </p:blipFill>
        <p:spPr>
          <a:xfrm>
            <a:off x="4803480" y="3253680"/>
            <a:ext cx="6549480" cy="323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Функционал менеджера паролей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Функционал приложений «менеджер паролей»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Хранение паролей, основная задумка таких приложений;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Защита паролей, в целях безопасности все пароли шифруются, а получить доступ к ним можно только введя мастер пароль, который знает только сам пользователь;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Некоторые приложения предлагают такие функции как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Генерация паролей, что предполагает создание сложно подбираемых паролей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Интеграции с браузерами, что добавляет автозаполнение паролей на сайтах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Последние две функции нужны только для удобства и не являются обязательными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Функционал разработанного мною приложения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Доступ к паролям пользователя закрыт до введения мастер пароля, мастер пароль хешируется.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Пароли сохраняются в локальных файлах устройства, за счет чего значительно понижается вероятность утечки данных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Возможность копирования паролей в буфер обмена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Возможность удаления ненужных паролей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Язык и движок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разработки собственного приложения «менеджер паролей» был использован движок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Flutter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который поддерживает ЯП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Dart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в силу того что они просты в освоении и пользовании и могут скомпилировать проект на любом устройстве без трудностей.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4680"/>
            <a:ext cx="105148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00200" y="1230840"/>
            <a:ext cx="9179640" cy="516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LibreOffice/25.2.3.2$Linux_X86_64 LibreOffice_project/520$Build-2</Application>
  <AppVersion>15.0000</AppVersion>
  <Words>310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2025-05-27T11:58:02Z</dcterms:created>
  <dc:creator>Егор</dc:creator>
  <dc:description/>
  <dc:language>en-US</dc:language>
  <cp:lastModifiedBy/>
  <dcterms:modified xsi:type="dcterms:W3CDTF">2025-06-05T13:24:40Z</dcterms:modified>
  <cp:revision>10</cp:revision>
  <dc:subject/>
  <dc:title>Разработка приложения «Менеджер Паролей»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8</vt:i4>
  </property>
</Properties>
</file>