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</p:sldMasterIdLst>
  <p:sldIdLst>
    <p:sldId id="256" r:id="rId23"/>
    <p:sldId id="257" r:id="rId24"/>
    <p:sldId id="259" r:id="rId25"/>
    <p:sldId id="260" r:id="rId26"/>
    <p:sldId id="262" r:id="rId27"/>
    <p:sldId id="263" r:id="rId28"/>
    <p:sldId id="275" r:id="rId29"/>
    <p:sldId id="274" r:id="rId3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818280"/>
            <a:ext cx="5101200" cy="7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13160" y="818280"/>
            <a:ext cx="5101200" cy="7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13160" y="818280"/>
            <a:ext cx="5101200" cy="7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13160" y="818280"/>
            <a:ext cx="5101200" cy="7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520" y="539640"/>
            <a:ext cx="3785400" cy="25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645080" y="1453680"/>
            <a:ext cx="3785400" cy="36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" name="Google Shape;12;p2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105;p20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190400" y="1345320"/>
            <a:ext cx="4239000" cy="1748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title"/>
          </p:nvPr>
        </p:nvSpPr>
        <p:spPr>
          <a:xfrm>
            <a:off x="4190400" y="539640"/>
            <a:ext cx="165168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2"/>
                </a:solidFill>
                <a:latin typeface="Inria Serif"/>
                <a:ea typeface="Inria Serif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714240" y="1453680"/>
            <a:ext cx="3336120" cy="36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33" name="Google Shape;18;p3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107;p21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FFF8F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38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37" name="Google Shape;22;p4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212360" cy="1098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45" name="Google Shape;31;p6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175720" y="1336320"/>
            <a:ext cx="3255120" cy="298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49" name="Google Shape;36;p7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51" name="Google Shape;39;p8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135520" y="1655640"/>
            <a:ext cx="487260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53" name="Google Shape;43;p9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4120" y="1057680"/>
            <a:ext cx="6575760" cy="171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2"/>
                </a:solidFill>
                <a:latin typeface="Inria Serif"/>
                <a:ea typeface="Inria Serif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6" name="Google Shape;50;p11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13;p24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16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710640" y="14428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2"/>
                </a:solidFill>
                <a:latin typeface="Inria Serif"/>
                <a:ea typeface="Inria Serif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710640" y="220932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2"/>
                </a:solidFill>
                <a:latin typeface="Inria Serif"/>
                <a:ea typeface="Inria Serif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710640" y="2975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2"/>
                </a:solidFill>
                <a:latin typeface="Inria Serif"/>
                <a:ea typeface="Inria Serif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title"/>
          </p:nvPr>
        </p:nvSpPr>
        <p:spPr>
          <a:xfrm>
            <a:off x="710640" y="37414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2"/>
                </a:solidFill>
                <a:latin typeface="Inria Serif"/>
                <a:ea typeface="Inria Serif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2" name="Google Shape;63;p13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4" name="Google Shape;69;p14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FFF8F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4640" y="539640"/>
            <a:ext cx="77562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6" name="Google Shape;73;p15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FFF8F2"/>
            </a:solidFill>
            <a:round/>
          </a:ln>
        </p:spPr>
      </p:cxn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89680" y="539640"/>
            <a:ext cx="4241160" cy="15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13160" y="1455480"/>
            <a:ext cx="3336120" cy="3687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0" name="Google Shape;78;p16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2" name="Google Shape;87;p17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224960" y="539640"/>
            <a:ext cx="4205520" cy="1098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4" name="Google Shape;98;p18"/>
          <p:cNvCxnSpPr/>
          <p:nvPr/>
        </p:nvCxnSpPr>
        <p:spPr>
          <a:xfrm>
            <a:off x="0" y="261000"/>
            <a:ext cx="9144360" cy="36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23;p26"/>
          <p:cNvPicPr/>
          <p:nvPr/>
        </p:nvPicPr>
        <p:blipFill>
          <a:blip r:embed="rId2"/>
          <a:srcRect t="17515" b="17519"/>
          <a:stretch/>
        </p:blipFill>
        <p:spPr>
          <a:xfrm>
            <a:off x="4645080" y="1453680"/>
            <a:ext cx="3785400" cy="368964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14240" y="542880"/>
            <a:ext cx="3781080" cy="25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chemeClr val="dk2"/>
                </a:solidFill>
                <a:latin typeface="Inria Serif"/>
                <a:ea typeface="Inria Serif"/>
              </a:rPr>
              <a:t>Менеджер паролей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714240" y="3067200"/>
            <a:ext cx="3781080" cy="1533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Выполнил:</a:t>
            </a: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spc="-1" dirty="0">
                <a:solidFill>
                  <a:schemeClr val="dk1"/>
                </a:solidFill>
                <a:latin typeface="Lato"/>
                <a:ea typeface="Lato"/>
              </a:rPr>
              <a:t>Студент гр. 23-П</a:t>
            </a: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Lato"/>
                <a:ea typeface="Lato"/>
              </a:rPr>
              <a:t>Лукьяненко Е.Г.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4" name="Google Shape;126;p26"/>
          <p:cNvGrpSpPr/>
          <p:nvPr/>
        </p:nvGrpSpPr>
        <p:grpSpPr>
          <a:xfrm>
            <a:off x="4637880" y="744120"/>
            <a:ext cx="709200" cy="556920"/>
            <a:chOff x="4637880" y="744120"/>
            <a:chExt cx="709200" cy="556920"/>
          </a:xfrm>
        </p:grpSpPr>
        <p:sp>
          <p:nvSpPr>
            <p:cNvPr id="65" name="Google Shape;127;p26"/>
            <p:cNvSpPr/>
            <p:nvPr/>
          </p:nvSpPr>
          <p:spPr>
            <a:xfrm flipH="1">
              <a:off x="4790520" y="744480"/>
              <a:ext cx="556560" cy="556560"/>
            </a:xfrm>
            <a:prstGeom prst="ellipse">
              <a:avLst/>
            </a:prstGeom>
            <a:noFill/>
            <a:ln w="9525">
              <a:solidFill>
                <a:srgbClr val="98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66" name="Google Shape;128;p26"/>
            <p:cNvCxnSpPr/>
            <p:nvPr/>
          </p:nvCxnSpPr>
          <p:spPr>
            <a:xfrm>
              <a:off x="4637880" y="744120"/>
              <a:ext cx="360" cy="557280"/>
            </a:xfrm>
            <a:prstGeom prst="straightConnector1">
              <a:avLst/>
            </a:prstGeom>
            <a:ln w="9525">
              <a:solidFill>
                <a:srgbClr val="980000"/>
              </a:solidFill>
              <a:round/>
            </a:ln>
          </p:spPr>
        </p:cxnSp>
      </p:grpSp>
      <p:grpSp>
        <p:nvGrpSpPr>
          <p:cNvPr id="67" name="Google Shape;129;p26"/>
          <p:cNvGrpSpPr/>
          <p:nvPr/>
        </p:nvGrpSpPr>
        <p:grpSpPr>
          <a:xfrm>
            <a:off x="4927680" y="881280"/>
            <a:ext cx="282600" cy="282600"/>
            <a:chOff x="4927680" y="881280"/>
            <a:chExt cx="282600" cy="282600"/>
          </a:xfrm>
        </p:grpSpPr>
        <p:sp>
          <p:nvSpPr>
            <p:cNvPr id="68" name="Google Shape;130;p26"/>
            <p:cNvSpPr/>
            <p:nvPr/>
          </p:nvSpPr>
          <p:spPr>
            <a:xfrm>
              <a:off x="4927680" y="881280"/>
              <a:ext cx="282600" cy="282600"/>
            </a:xfrm>
            <a:custGeom>
              <a:avLst/>
              <a:gdLst>
                <a:gd name="textAreaLeft" fmla="*/ 0 w 282600"/>
                <a:gd name="textAreaRight" fmla="*/ 282960 w 282600"/>
                <a:gd name="textAreaTop" fmla="*/ 0 h 282600"/>
                <a:gd name="textAreaBottom" fmla="*/ 282960 h 282600"/>
              </a:gdLst>
              <a:ahLst/>
              <a:cxnLst/>
              <a:rect l="textAreaLeft" t="textAreaTop" r="textAreaRight" b="textAreaBottom"/>
              <a:pathLst>
                <a:path w="639889" h="639889">
                  <a:moveTo>
                    <a:pt x="605409" y="360331"/>
                  </a:moveTo>
                  <a:cubicBezTo>
                    <a:pt x="624840" y="357188"/>
                    <a:pt x="639794" y="340233"/>
                    <a:pt x="639794" y="319945"/>
                  </a:cubicBezTo>
                  <a:cubicBezTo>
                    <a:pt x="639794" y="299657"/>
                    <a:pt x="624840" y="282702"/>
                    <a:pt x="605409" y="279559"/>
                  </a:cubicBezTo>
                  <a:cubicBezTo>
                    <a:pt x="597218" y="221170"/>
                    <a:pt x="570738" y="166021"/>
                    <a:pt x="530352" y="122873"/>
                  </a:cubicBezTo>
                  <a:lnTo>
                    <a:pt x="577405" y="75819"/>
                  </a:lnTo>
                  <a:cubicBezTo>
                    <a:pt x="583692" y="79724"/>
                    <a:pt x="591026" y="81915"/>
                    <a:pt x="598932" y="81915"/>
                  </a:cubicBezTo>
                  <a:cubicBezTo>
                    <a:pt x="621506" y="81915"/>
                    <a:pt x="639889" y="63532"/>
                    <a:pt x="639889" y="40958"/>
                  </a:cubicBezTo>
                  <a:cubicBezTo>
                    <a:pt x="639889" y="18383"/>
                    <a:pt x="621506" y="0"/>
                    <a:pt x="598932" y="0"/>
                  </a:cubicBezTo>
                  <a:cubicBezTo>
                    <a:pt x="576358" y="0"/>
                    <a:pt x="557974" y="18383"/>
                    <a:pt x="557974" y="40958"/>
                  </a:cubicBezTo>
                  <a:cubicBezTo>
                    <a:pt x="557974" y="48863"/>
                    <a:pt x="560261" y="56198"/>
                    <a:pt x="564071" y="62484"/>
                  </a:cubicBezTo>
                  <a:lnTo>
                    <a:pt x="517017" y="109538"/>
                  </a:lnTo>
                  <a:cubicBezTo>
                    <a:pt x="473773" y="69056"/>
                    <a:pt x="418719" y="42672"/>
                    <a:pt x="360331" y="34481"/>
                  </a:cubicBezTo>
                  <a:cubicBezTo>
                    <a:pt x="357188" y="15050"/>
                    <a:pt x="340233" y="95"/>
                    <a:pt x="319945" y="95"/>
                  </a:cubicBezTo>
                  <a:cubicBezTo>
                    <a:pt x="299656" y="95"/>
                    <a:pt x="282702" y="15050"/>
                    <a:pt x="279559" y="34481"/>
                  </a:cubicBezTo>
                  <a:cubicBezTo>
                    <a:pt x="221171" y="42672"/>
                    <a:pt x="166021" y="69152"/>
                    <a:pt x="122872" y="109538"/>
                  </a:cubicBezTo>
                  <a:lnTo>
                    <a:pt x="75819" y="62484"/>
                  </a:lnTo>
                  <a:cubicBezTo>
                    <a:pt x="79724" y="56198"/>
                    <a:pt x="81915" y="48863"/>
                    <a:pt x="81915" y="40958"/>
                  </a:cubicBezTo>
                  <a:cubicBezTo>
                    <a:pt x="81915" y="18383"/>
                    <a:pt x="63532" y="0"/>
                    <a:pt x="40958" y="0"/>
                  </a:cubicBezTo>
                  <a:cubicBezTo>
                    <a:pt x="18383" y="0"/>
                    <a:pt x="0" y="18383"/>
                    <a:pt x="0" y="40958"/>
                  </a:cubicBezTo>
                  <a:cubicBezTo>
                    <a:pt x="0" y="63532"/>
                    <a:pt x="18383" y="81915"/>
                    <a:pt x="40958" y="81915"/>
                  </a:cubicBezTo>
                  <a:cubicBezTo>
                    <a:pt x="48863" y="81915"/>
                    <a:pt x="56197" y="79629"/>
                    <a:pt x="62484" y="75819"/>
                  </a:cubicBezTo>
                  <a:lnTo>
                    <a:pt x="109538" y="122873"/>
                  </a:lnTo>
                  <a:cubicBezTo>
                    <a:pt x="69056" y="166116"/>
                    <a:pt x="42672" y="221170"/>
                    <a:pt x="34480" y="279559"/>
                  </a:cubicBezTo>
                  <a:cubicBezTo>
                    <a:pt x="15050" y="282702"/>
                    <a:pt x="95" y="299657"/>
                    <a:pt x="95" y="319945"/>
                  </a:cubicBezTo>
                  <a:cubicBezTo>
                    <a:pt x="95" y="340233"/>
                    <a:pt x="15050" y="357188"/>
                    <a:pt x="34480" y="360331"/>
                  </a:cubicBezTo>
                  <a:cubicBezTo>
                    <a:pt x="42672" y="418719"/>
                    <a:pt x="69151" y="473869"/>
                    <a:pt x="109538" y="517017"/>
                  </a:cubicBezTo>
                  <a:lnTo>
                    <a:pt x="62484" y="564071"/>
                  </a:lnTo>
                  <a:cubicBezTo>
                    <a:pt x="56197" y="560165"/>
                    <a:pt x="48863" y="557975"/>
                    <a:pt x="40958" y="557975"/>
                  </a:cubicBezTo>
                  <a:cubicBezTo>
                    <a:pt x="18383" y="557975"/>
                    <a:pt x="0" y="576358"/>
                    <a:pt x="0" y="598932"/>
                  </a:cubicBezTo>
                  <a:cubicBezTo>
                    <a:pt x="0" y="621506"/>
                    <a:pt x="18383" y="639890"/>
                    <a:pt x="40958" y="639890"/>
                  </a:cubicBezTo>
                  <a:cubicBezTo>
                    <a:pt x="63532" y="639890"/>
                    <a:pt x="81915" y="621506"/>
                    <a:pt x="81915" y="598932"/>
                  </a:cubicBezTo>
                  <a:cubicBezTo>
                    <a:pt x="81915" y="591026"/>
                    <a:pt x="79629" y="583692"/>
                    <a:pt x="75819" y="577406"/>
                  </a:cubicBezTo>
                  <a:lnTo>
                    <a:pt x="122872" y="530352"/>
                  </a:lnTo>
                  <a:cubicBezTo>
                    <a:pt x="166116" y="570833"/>
                    <a:pt x="221171" y="597218"/>
                    <a:pt x="279559" y="605409"/>
                  </a:cubicBezTo>
                  <a:cubicBezTo>
                    <a:pt x="282702" y="624840"/>
                    <a:pt x="299656" y="639794"/>
                    <a:pt x="319945" y="639794"/>
                  </a:cubicBezTo>
                  <a:cubicBezTo>
                    <a:pt x="340233" y="639794"/>
                    <a:pt x="357188" y="624840"/>
                    <a:pt x="360331" y="605409"/>
                  </a:cubicBezTo>
                  <a:cubicBezTo>
                    <a:pt x="418719" y="597218"/>
                    <a:pt x="473869" y="570738"/>
                    <a:pt x="517017" y="530352"/>
                  </a:cubicBezTo>
                  <a:lnTo>
                    <a:pt x="564071" y="577406"/>
                  </a:lnTo>
                  <a:cubicBezTo>
                    <a:pt x="560165" y="583692"/>
                    <a:pt x="557974" y="591026"/>
                    <a:pt x="557974" y="598932"/>
                  </a:cubicBezTo>
                  <a:cubicBezTo>
                    <a:pt x="557974" y="621506"/>
                    <a:pt x="576358" y="639890"/>
                    <a:pt x="598932" y="639890"/>
                  </a:cubicBezTo>
                  <a:cubicBezTo>
                    <a:pt x="621506" y="639890"/>
                    <a:pt x="639889" y="621506"/>
                    <a:pt x="639889" y="598932"/>
                  </a:cubicBezTo>
                  <a:cubicBezTo>
                    <a:pt x="639889" y="576358"/>
                    <a:pt x="621506" y="557975"/>
                    <a:pt x="598932" y="557975"/>
                  </a:cubicBezTo>
                  <a:cubicBezTo>
                    <a:pt x="591026" y="557975"/>
                    <a:pt x="583692" y="560261"/>
                    <a:pt x="577405" y="564071"/>
                  </a:cubicBezTo>
                  <a:lnTo>
                    <a:pt x="530352" y="517017"/>
                  </a:lnTo>
                  <a:cubicBezTo>
                    <a:pt x="570833" y="473774"/>
                    <a:pt x="597218" y="418719"/>
                    <a:pt x="605409" y="360331"/>
                  </a:cubicBezTo>
                  <a:close/>
                  <a:moveTo>
                    <a:pt x="319945" y="557975"/>
                  </a:moveTo>
                  <a:cubicBezTo>
                    <a:pt x="301657" y="557975"/>
                    <a:pt x="286036" y="570071"/>
                    <a:pt x="280892" y="586740"/>
                  </a:cubicBezTo>
                  <a:cubicBezTo>
                    <a:pt x="164116" y="569690"/>
                    <a:pt x="70295" y="475869"/>
                    <a:pt x="53245" y="359093"/>
                  </a:cubicBezTo>
                  <a:cubicBezTo>
                    <a:pt x="69913" y="353854"/>
                    <a:pt x="82010" y="338328"/>
                    <a:pt x="82010" y="320040"/>
                  </a:cubicBezTo>
                  <a:cubicBezTo>
                    <a:pt x="82010" y="301752"/>
                    <a:pt x="69913" y="286131"/>
                    <a:pt x="53245" y="280988"/>
                  </a:cubicBezTo>
                  <a:cubicBezTo>
                    <a:pt x="70295" y="164211"/>
                    <a:pt x="164116" y="70390"/>
                    <a:pt x="280892" y="53340"/>
                  </a:cubicBezTo>
                  <a:cubicBezTo>
                    <a:pt x="286131" y="70009"/>
                    <a:pt x="301657" y="82106"/>
                    <a:pt x="319945" y="82106"/>
                  </a:cubicBezTo>
                  <a:cubicBezTo>
                    <a:pt x="338233" y="82106"/>
                    <a:pt x="353854" y="70009"/>
                    <a:pt x="358997" y="53340"/>
                  </a:cubicBezTo>
                  <a:cubicBezTo>
                    <a:pt x="475774" y="70390"/>
                    <a:pt x="569595" y="164211"/>
                    <a:pt x="586645" y="280988"/>
                  </a:cubicBezTo>
                  <a:cubicBezTo>
                    <a:pt x="569976" y="286226"/>
                    <a:pt x="557879" y="301752"/>
                    <a:pt x="557879" y="320040"/>
                  </a:cubicBezTo>
                  <a:cubicBezTo>
                    <a:pt x="557879" y="338328"/>
                    <a:pt x="569976" y="353949"/>
                    <a:pt x="586645" y="359093"/>
                  </a:cubicBezTo>
                  <a:cubicBezTo>
                    <a:pt x="569595" y="475869"/>
                    <a:pt x="475774" y="569690"/>
                    <a:pt x="358997" y="586740"/>
                  </a:cubicBezTo>
                  <a:cubicBezTo>
                    <a:pt x="353759" y="570071"/>
                    <a:pt x="338233" y="557975"/>
                    <a:pt x="319945" y="557975"/>
                  </a:cubicBezTo>
                  <a:close/>
                  <a:moveTo>
                    <a:pt x="621030" y="319945"/>
                  </a:moveTo>
                  <a:cubicBezTo>
                    <a:pt x="621030" y="332137"/>
                    <a:pt x="611124" y="342138"/>
                    <a:pt x="598837" y="342138"/>
                  </a:cubicBezTo>
                  <a:cubicBezTo>
                    <a:pt x="586549" y="342138"/>
                    <a:pt x="576644" y="332232"/>
                    <a:pt x="576644" y="319945"/>
                  </a:cubicBezTo>
                  <a:cubicBezTo>
                    <a:pt x="576644" y="307658"/>
                    <a:pt x="586549" y="297752"/>
                    <a:pt x="598837" y="297752"/>
                  </a:cubicBezTo>
                  <a:cubicBezTo>
                    <a:pt x="611124" y="297752"/>
                    <a:pt x="621030" y="307658"/>
                    <a:pt x="621030" y="319945"/>
                  </a:cubicBezTo>
                  <a:close/>
                  <a:moveTo>
                    <a:pt x="598837" y="18860"/>
                  </a:moveTo>
                  <a:cubicBezTo>
                    <a:pt x="611029" y="18860"/>
                    <a:pt x="621030" y="28766"/>
                    <a:pt x="621030" y="41053"/>
                  </a:cubicBezTo>
                  <a:cubicBezTo>
                    <a:pt x="621030" y="53340"/>
                    <a:pt x="611124" y="63246"/>
                    <a:pt x="598837" y="63246"/>
                  </a:cubicBezTo>
                  <a:cubicBezTo>
                    <a:pt x="586549" y="63246"/>
                    <a:pt x="576644" y="53340"/>
                    <a:pt x="576644" y="41053"/>
                  </a:cubicBezTo>
                  <a:cubicBezTo>
                    <a:pt x="576644" y="28766"/>
                    <a:pt x="586549" y="18860"/>
                    <a:pt x="598837" y="18860"/>
                  </a:cubicBezTo>
                  <a:close/>
                  <a:moveTo>
                    <a:pt x="319945" y="18860"/>
                  </a:moveTo>
                  <a:cubicBezTo>
                    <a:pt x="332137" y="18860"/>
                    <a:pt x="342138" y="28766"/>
                    <a:pt x="342138" y="41053"/>
                  </a:cubicBezTo>
                  <a:cubicBezTo>
                    <a:pt x="342138" y="53340"/>
                    <a:pt x="332232" y="63246"/>
                    <a:pt x="319945" y="63246"/>
                  </a:cubicBezTo>
                  <a:cubicBezTo>
                    <a:pt x="307658" y="63246"/>
                    <a:pt x="297751" y="53340"/>
                    <a:pt x="297751" y="41053"/>
                  </a:cubicBezTo>
                  <a:cubicBezTo>
                    <a:pt x="297751" y="28766"/>
                    <a:pt x="307658" y="18860"/>
                    <a:pt x="319945" y="18860"/>
                  </a:cubicBezTo>
                  <a:close/>
                  <a:moveTo>
                    <a:pt x="18859" y="41053"/>
                  </a:moveTo>
                  <a:cubicBezTo>
                    <a:pt x="18859" y="28861"/>
                    <a:pt x="28766" y="18860"/>
                    <a:pt x="41053" y="18860"/>
                  </a:cubicBezTo>
                  <a:cubicBezTo>
                    <a:pt x="53340" y="18860"/>
                    <a:pt x="63246" y="28766"/>
                    <a:pt x="63246" y="41053"/>
                  </a:cubicBezTo>
                  <a:cubicBezTo>
                    <a:pt x="63246" y="53340"/>
                    <a:pt x="53340" y="63246"/>
                    <a:pt x="41053" y="63246"/>
                  </a:cubicBezTo>
                  <a:cubicBezTo>
                    <a:pt x="28766" y="63246"/>
                    <a:pt x="18859" y="53340"/>
                    <a:pt x="18859" y="41053"/>
                  </a:cubicBezTo>
                  <a:close/>
                  <a:moveTo>
                    <a:pt x="18859" y="319945"/>
                  </a:moveTo>
                  <a:cubicBezTo>
                    <a:pt x="18859" y="307753"/>
                    <a:pt x="28766" y="297752"/>
                    <a:pt x="41053" y="297752"/>
                  </a:cubicBezTo>
                  <a:cubicBezTo>
                    <a:pt x="53340" y="297752"/>
                    <a:pt x="63246" y="307658"/>
                    <a:pt x="63246" y="319945"/>
                  </a:cubicBezTo>
                  <a:cubicBezTo>
                    <a:pt x="63246" y="332232"/>
                    <a:pt x="53340" y="342138"/>
                    <a:pt x="41053" y="342138"/>
                  </a:cubicBezTo>
                  <a:cubicBezTo>
                    <a:pt x="28766" y="342138"/>
                    <a:pt x="18859" y="332232"/>
                    <a:pt x="18859" y="319945"/>
                  </a:cubicBezTo>
                  <a:close/>
                  <a:moveTo>
                    <a:pt x="41053" y="621030"/>
                  </a:moveTo>
                  <a:cubicBezTo>
                    <a:pt x="28861" y="621030"/>
                    <a:pt x="18859" y="611124"/>
                    <a:pt x="18859" y="598837"/>
                  </a:cubicBezTo>
                  <a:cubicBezTo>
                    <a:pt x="18859" y="586550"/>
                    <a:pt x="28766" y="576644"/>
                    <a:pt x="41053" y="576644"/>
                  </a:cubicBezTo>
                  <a:cubicBezTo>
                    <a:pt x="53340" y="576644"/>
                    <a:pt x="63246" y="586550"/>
                    <a:pt x="63246" y="598837"/>
                  </a:cubicBezTo>
                  <a:cubicBezTo>
                    <a:pt x="63246" y="611124"/>
                    <a:pt x="53340" y="621030"/>
                    <a:pt x="41053" y="621030"/>
                  </a:cubicBezTo>
                  <a:close/>
                  <a:moveTo>
                    <a:pt x="319945" y="621030"/>
                  </a:moveTo>
                  <a:cubicBezTo>
                    <a:pt x="307753" y="621030"/>
                    <a:pt x="297751" y="611124"/>
                    <a:pt x="297751" y="598837"/>
                  </a:cubicBezTo>
                  <a:cubicBezTo>
                    <a:pt x="297751" y="586550"/>
                    <a:pt x="307658" y="576644"/>
                    <a:pt x="319945" y="576644"/>
                  </a:cubicBezTo>
                  <a:cubicBezTo>
                    <a:pt x="332232" y="576644"/>
                    <a:pt x="342138" y="586550"/>
                    <a:pt x="342138" y="598837"/>
                  </a:cubicBezTo>
                  <a:cubicBezTo>
                    <a:pt x="342138" y="611124"/>
                    <a:pt x="332232" y="621030"/>
                    <a:pt x="319945" y="621030"/>
                  </a:cubicBezTo>
                  <a:close/>
                  <a:moveTo>
                    <a:pt x="621030" y="598837"/>
                  </a:moveTo>
                  <a:cubicBezTo>
                    <a:pt x="621030" y="611029"/>
                    <a:pt x="611124" y="621030"/>
                    <a:pt x="598837" y="621030"/>
                  </a:cubicBezTo>
                  <a:cubicBezTo>
                    <a:pt x="586549" y="621030"/>
                    <a:pt x="576644" y="611124"/>
                    <a:pt x="576644" y="598837"/>
                  </a:cubicBezTo>
                  <a:cubicBezTo>
                    <a:pt x="576644" y="586550"/>
                    <a:pt x="586549" y="576644"/>
                    <a:pt x="598837" y="576644"/>
                  </a:cubicBezTo>
                  <a:cubicBezTo>
                    <a:pt x="611124" y="576644"/>
                    <a:pt x="621030" y="586550"/>
                    <a:pt x="621030" y="5988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9" name="Google Shape;131;p26"/>
            <p:cNvSpPr/>
            <p:nvPr/>
          </p:nvSpPr>
          <p:spPr>
            <a:xfrm>
              <a:off x="4978440" y="932040"/>
              <a:ext cx="180720" cy="18072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80720"/>
                <a:gd name="textAreaBottom" fmla="*/ 181080 h 180720"/>
              </a:gdLst>
              <a:ahLst/>
              <a:cxnLst/>
              <a:rect l="textAreaLeft" t="textAreaTop" r="textAreaRight" b="textAreaBottom"/>
              <a:pathLst>
                <a:path w="409956" h="409955">
                  <a:moveTo>
                    <a:pt x="388715" y="272510"/>
                  </a:moveTo>
                  <a:cubicBezTo>
                    <a:pt x="383953" y="270510"/>
                    <a:pt x="378428" y="272701"/>
                    <a:pt x="376428" y="277463"/>
                  </a:cubicBezTo>
                  <a:cubicBezTo>
                    <a:pt x="370332" y="291846"/>
                    <a:pt x="362617" y="305181"/>
                    <a:pt x="353473" y="317278"/>
                  </a:cubicBezTo>
                  <a:cubicBezTo>
                    <a:pt x="338423" y="307277"/>
                    <a:pt x="322040" y="298895"/>
                    <a:pt x="304895" y="292322"/>
                  </a:cubicBezTo>
                  <a:cubicBezTo>
                    <a:pt x="310896" y="268129"/>
                    <a:pt x="314420" y="241745"/>
                    <a:pt x="315087" y="214408"/>
                  </a:cubicBezTo>
                  <a:lnTo>
                    <a:pt x="390906" y="214408"/>
                  </a:lnTo>
                  <a:cubicBezTo>
                    <a:pt x="390525" y="222028"/>
                    <a:pt x="389668" y="229648"/>
                    <a:pt x="388430" y="237173"/>
                  </a:cubicBezTo>
                  <a:cubicBezTo>
                    <a:pt x="387572" y="242316"/>
                    <a:pt x="391001" y="247079"/>
                    <a:pt x="396049" y="248031"/>
                  </a:cubicBezTo>
                  <a:cubicBezTo>
                    <a:pt x="396621" y="248031"/>
                    <a:pt x="397097" y="248126"/>
                    <a:pt x="397669" y="248126"/>
                  </a:cubicBezTo>
                  <a:cubicBezTo>
                    <a:pt x="402146" y="248126"/>
                    <a:pt x="406146" y="244888"/>
                    <a:pt x="406908" y="240316"/>
                  </a:cubicBezTo>
                  <a:cubicBezTo>
                    <a:pt x="408908" y="228695"/>
                    <a:pt x="409956" y="216789"/>
                    <a:pt x="409956" y="204978"/>
                  </a:cubicBezTo>
                  <a:cubicBezTo>
                    <a:pt x="409956" y="150209"/>
                    <a:pt x="388620" y="98774"/>
                    <a:pt x="349948" y="60008"/>
                  </a:cubicBezTo>
                  <a:cubicBezTo>
                    <a:pt x="311277" y="21241"/>
                    <a:pt x="259747" y="0"/>
                    <a:pt x="204978" y="0"/>
                  </a:cubicBezTo>
                  <a:cubicBezTo>
                    <a:pt x="204978" y="0"/>
                    <a:pt x="204978" y="0"/>
                    <a:pt x="204978" y="0"/>
                  </a:cubicBezTo>
                  <a:cubicBezTo>
                    <a:pt x="204978" y="0"/>
                    <a:pt x="204978" y="0"/>
                    <a:pt x="204978" y="0"/>
                  </a:cubicBezTo>
                  <a:cubicBezTo>
                    <a:pt x="169640" y="0"/>
                    <a:pt x="134779" y="9144"/>
                    <a:pt x="104204" y="26479"/>
                  </a:cubicBezTo>
                  <a:cubicBezTo>
                    <a:pt x="82677" y="38672"/>
                    <a:pt x="63532" y="54769"/>
                    <a:pt x="47720" y="73628"/>
                  </a:cubicBezTo>
                  <a:cubicBezTo>
                    <a:pt x="47530" y="73914"/>
                    <a:pt x="47244" y="74105"/>
                    <a:pt x="47054" y="74390"/>
                  </a:cubicBezTo>
                  <a:cubicBezTo>
                    <a:pt x="41338" y="81344"/>
                    <a:pt x="36004" y="88583"/>
                    <a:pt x="31242" y="96298"/>
                  </a:cubicBezTo>
                  <a:cubicBezTo>
                    <a:pt x="28480" y="100679"/>
                    <a:pt x="29813" y="106489"/>
                    <a:pt x="34195" y="109252"/>
                  </a:cubicBezTo>
                  <a:cubicBezTo>
                    <a:pt x="38576" y="112014"/>
                    <a:pt x="44387" y="110681"/>
                    <a:pt x="47149" y="106299"/>
                  </a:cubicBezTo>
                  <a:cubicBezTo>
                    <a:pt x="50101" y="101632"/>
                    <a:pt x="53245" y="97155"/>
                    <a:pt x="56483" y="92774"/>
                  </a:cubicBezTo>
                  <a:cubicBezTo>
                    <a:pt x="71533" y="102775"/>
                    <a:pt x="87821" y="111061"/>
                    <a:pt x="105061" y="117729"/>
                  </a:cubicBezTo>
                  <a:cubicBezTo>
                    <a:pt x="99060" y="141923"/>
                    <a:pt x="95536" y="168307"/>
                    <a:pt x="94869" y="195644"/>
                  </a:cubicBezTo>
                  <a:lnTo>
                    <a:pt x="19050" y="195644"/>
                  </a:lnTo>
                  <a:cubicBezTo>
                    <a:pt x="19907" y="177927"/>
                    <a:pt x="23241" y="160592"/>
                    <a:pt x="29051" y="143828"/>
                  </a:cubicBezTo>
                  <a:cubicBezTo>
                    <a:pt x="30766" y="138970"/>
                    <a:pt x="28194" y="133636"/>
                    <a:pt x="23241" y="131921"/>
                  </a:cubicBezTo>
                  <a:cubicBezTo>
                    <a:pt x="18383" y="130207"/>
                    <a:pt x="13049" y="132779"/>
                    <a:pt x="11335" y="137732"/>
                  </a:cubicBezTo>
                  <a:cubicBezTo>
                    <a:pt x="3810" y="159353"/>
                    <a:pt x="0" y="181928"/>
                    <a:pt x="0" y="204978"/>
                  </a:cubicBezTo>
                  <a:lnTo>
                    <a:pt x="0" y="204978"/>
                  </a:lnTo>
                  <a:cubicBezTo>
                    <a:pt x="0" y="259747"/>
                    <a:pt x="21336" y="311182"/>
                    <a:pt x="60008" y="349949"/>
                  </a:cubicBezTo>
                  <a:cubicBezTo>
                    <a:pt x="98679" y="388620"/>
                    <a:pt x="150209" y="409956"/>
                    <a:pt x="204978" y="409956"/>
                  </a:cubicBezTo>
                  <a:cubicBezTo>
                    <a:pt x="287560" y="409956"/>
                    <a:pt x="361760" y="360807"/>
                    <a:pt x="393859" y="284702"/>
                  </a:cubicBezTo>
                  <a:cubicBezTo>
                    <a:pt x="395859" y="279940"/>
                    <a:pt x="393668" y="274415"/>
                    <a:pt x="388906" y="272415"/>
                  </a:cubicBezTo>
                  <a:close/>
                  <a:moveTo>
                    <a:pt x="287084" y="286226"/>
                  </a:moveTo>
                  <a:cubicBezTo>
                    <a:pt x="263747" y="279082"/>
                    <a:pt x="239173" y="274987"/>
                    <a:pt x="214122" y="274130"/>
                  </a:cubicBezTo>
                  <a:lnTo>
                    <a:pt x="214122" y="214503"/>
                  </a:lnTo>
                  <a:lnTo>
                    <a:pt x="296228" y="214503"/>
                  </a:lnTo>
                  <a:cubicBezTo>
                    <a:pt x="295561" y="239744"/>
                    <a:pt x="292513" y="264033"/>
                    <a:pt x="287084" y="286322"/>
                  </a:cubicBezTo>
                  <a:close/>
                  <a:moveTo>
                    <a:pt x="18764" y="214408"/>
                  </a:moveTo>
                  <a:lnTo>
                    <a:pt x="94583" y="214408"/>
                  </a:lnTo>
                  <a:cubicBezTo>
                    <a:pt x="95250" y="241745"/>
                    <a:pt x="98679" y="268129"/>
                    <a:pt x="104775" y="292322"/>
                  </a:cubicBezTo>
                  <a:cubicBezTo>
                    <a:pt x="87630" y="298990"/>
                    <a:pt x="71342" y="307277"/>
                    <a:pt x="56293" y="317182"/>
                  </a:cubicBezTo>
                  <a:cubicBezTo>
                    <a:pt x="34385" y="288322"/>
                    <a:pt x="20765" y="252889"/>
                    <a:pt x="18859" y="214312"/>
                  </a:cubicBezTo>
                  <a:close/>
                  <a:moveTo>
                    <a:pt x="113347" y="214408"/>
                  </a:moveTo>
                  <a:lnTo>
                    <a:pt x="195453" y="214408"/>
                  </a:lnTo>
                  <a:lnTo>
                    <a:pt x="195453" y="274034"/>
                  </a:lnTo>
                  <a:cubicBezTo>
                    <a:pt x="170402" y="274892"/>
                    <a:pt x="145828" y="278987"/>
                    <a:pt x="122492" y="286131"/>
                  </a:cubicBezTo>
                  <a:cubicBezTo>
                    <a:pt x="117062" y="263843"/>
                    <a:pt x="113919" y="239554"/>
                    <a:pt x="113347" y="214312"/>
                  </a:cubicBezTo>
                  <a:close/>
                  <a:moveTo>
                    <a:pt x="195453" y="292799"/>
                  </a:moveTo>
                  <a:lnTo>
                    <a:pt x="195453" y="390239"/>
                  </a:lnTo>
                  <a:cubicBezTo>
                    <a:pt x="175546" y="385953"/>
                    <a:pt x="156782" y="368141"/>
                    <a:pt x="141732" y="338995"/>
                  </a:cubicBezTo>
                  <a:cubicBezTo>
                    <a:pt x="136208" y="328327"/>
                    <a:pt x="131540" y="316706"/>
                    <a:pt x="127540" y="304133"/>
                  </a:cubicBezTo>
                  <a:cubicBezTo>
                    <a:pt x="149162" y="297466"/>
                    <a:pt x="172117" y="293561"/>
                    <a:pt x="195453" y="292703"/>
                  </a:cubicBezTo>
                  <a:close/>
                  <a:moveTo>
                    <a:pt x="214217" y="390239"/>
                  </a:moveTo>
                  <a:lnTo>
                    <a:pt x="214217" y="292799"/>
                  </a:lnTo>
                  <a:cubicBezTo>
                    <a:pt x="237554" y="293656"/>
                    <a:pt x="260413" y="297466"/>
                    <a:pt x="282130" y="304229"/>
                  </a:cubicBezTo>
                  <a:cubicBezTo>
                    <a:pt x="278130" y="316706"/>
                    <a:pt x="273463" y="328422"/>
                    <a:pt x="267938" y="339090"/>
                  </a:cubicBezTo>
                  <a:cubicBezTo>
                    <a:pt x="252889" y="368237"/>
                    <a:pt x="234125" y="386048"/>
                    <a:pt x="214217" y="390335"/>
                  </a:cubicBezTo>
                  <a:close/>
                  <a:moveTo>
                    <a:pt x="267938" y="70961"/>
                  </a:moveTo>
                  <a:cubicBezTo>
                    <a:pt x="273463" y="81629"/>
                    <a:pt x="278130" y="93250"/>
                    <a:pt x="282130" y="105823"/>
                  </a:cubicBezTo>
                  <a:cubicBezTo>
                    <a:pt x="260509" y="112490"/>
                    <a:pt x="237554" y="116396"/>
                    <a:pt x="214217" y="117253"/>
                  </a:cubicBezTo>
                  <a:lnTo>
                    <a:pt x="214217" y="19812"/>
                  </a:lnTo>
                  <a:cubicBezTo>
                    <a:pt x="234125" y="24098"/>
                    <a:pt x="252889" y="41910"/>
                    <a:pt x="267938" y="71057"/>
                  </a:cubicBezTo>
                  <a:close/>
                  <a:moveTo>
                    <a:pt x="195548" y="19717"/>
                  </a:moveTo>
                  <a:lnTo>
                    <a:pt x="195548" y="117158"/>
                  </a:lnTo>
                  <a:cubicBezTo>
                    <a:pt x="172212" y="116300"/>
                    <a:pt x="149352" y="112490"/>
                    <a:pt x="127635" y="105727"/>
                  </a:cubicBezTo>
                  <a:cubicBezTo>
                    <a:pt x="131636" y="93250"/>
                    <a:pt x="136303" y="81534"/>
                    <a:pt x="141827" y="70866"/>
                  </a:cubicBezTo>
                  <a:cubicBezTo>
                    <a:pt x="156877" y="41720"/>
                    <a:pt x="175641" y="23908"/>
                    <a:pt x="195548" y="19621"/>
                  </a:cubicBezTo>
                  <a:close/>
                  <a:moveTo>
                    <a:pt x="214313" y="135922"/>
                  </a:moveTo>
                  <a:cubicBezTo>
                    <a:pt x="239363" y="135065"/>
                    <a:pt x="263938" y="130969"/>
                    <a:pt x="287274" y="123825"/>
                  </a:cubicBezTo>
                  <a:cubicBezTo>
                    <a:pt x="292703" y="146114"/>
                    <a:pt x="295846" y="170402"/>
                    <a:pt x="296418" y="195644"/>
                  </a:cubicBezTo>
                  <a:lnTo>
                    <a:pt x="214313" y="195644"/>
                  </a:lnTo>
                  <a:lnTo>
                    <a:pt x="214313" y="136017"/>
                  </a:lnTo>
                  <a:close/>
                  <a:moveTo>
                    <a:pt x="391001" y="195548"/>
                  </a:moveTo>
                  <a:lnTo>
                    <a:pt x="315182" y="195548"/>
                  </a:lnTo>
                  <a:cubicBezTo>
                    <a:pt x="314516" y="168211"/>
                    <a:pt x="311087" y="141827"/>
                    <a:pt x="304991" y="117634"/>
                  </a:cubicBezTo>
                  <a:cubicBezTo>
                    <a:pt x="322136" y="110966"/>
                    <a:pt x="338423" y="102680"/>
                    <a:pt x="353473" y="92774"/>
                  </a:cubicBezTo>
                  <a:cubicBezTo>
                    <a:pt x="375380" y="121634"/>
                    <a:pt x="389001" y="157067"/>
                    <a:pt x="390906" y="195644"/>
                  </a:cubicBezTo>
                  <a:close/>
                  <a:moveTo>
                    <a:pt x="341376" y="78296"/>
                  </a:moveTo>
                  <a:cubicBezTo>
                    <a:pt x="328422" y="86677"/>
                    <a:pt x="314516" y="93821"/>
                    <a:pt x="299847" y="99536"/>
                  </a:cubicBezTo>
                  <a:cubicBezTo>
                    <a:pt x="295561" y="86201"/>
                    <a:pt x="290513" y="73724"/>
                    <a:pt x="284607" y="62294"/>
                  </a:cubicBezTo>
                  <a:cubicBezTo>
                    <a:pt x="277368" y="48387"/>
                    <a:pt x="269272" y="36576"/>
                    <a:pt x="260509" y="27146"/>
                  </a:cubicBezTo>
                  <a:cubicBezTo>
                    <a:pt x="291751" y="36957"/>
                    <a:pt x="319564" y="54769"/>
                    <a:pt x="341281" y="78296"/>
                  </a:cubicBezTo>
                  <a:close/>
                  <a:moveTo>
                    <a:pt x="68390" y="78296"/>
                  </a:moveTo>
                  <a:cubicBezTo>
                    <a:pt x="90583" y="54293"/>
                    <a:pt x="118491" y="36766"/>
                    <a:pt x="149447" y="27146"/>
                  </a:cubicBezTo>
                  <a:cubicBezTo>
                    <a:pt x="140589" y="36576"/>
                    <a:pt x="132493" y="48387"/>
                    <a:pt x="125254" y="62389"/>
                  </a:cubicBezTo>
                  <a:cubicBezTo>
                    <a:pt x="119348" y="73819"/>
                    <a:pt x="114300" y="86297"/>
                    <a:pt x="110014" y="99632"/>
                  </a:cubicBezTo>
                  <a:cubicBezTo>
                    <a:pt x="95345" y="93821"/>
                    <a:pt x="81344" y="86677"/>
                    <a:pt x="68390" y="78296"/>
                  </a:cubicBezTo>
                  <a:close/>
                  <a:moveTo>
                    <a:pt x="122682" y="123920"/>
                  </a:moveTo>
                  <a:cubicBezTo>
                    <a:pt x="146018" y="131064"/>
                    <a:pt x="170593" y="135160"/>
                    <a:pt x="195644" y="136017"/>
                  </a:cubicBezTo>
                  <a:lnTo>
                    <a:pt x="195644" y="195644"/>
                  </a:lnTo>
                  <a:lnTo>
                    <a:pt x="113538" y="195644"/>
                  </a:lnTo>
                  <a:cubicBezTo>
                    <a:pt x="114205" y="170402"/>
                    <a:pt x="117253" y="146114"/>
                    <a:pt x="122682" y="123825"/>
                  </a:cubicBezTo>
                  <a:close/>
                  <a:moveTo>
                    <a:pt x="68580" y="331756"/>
                  </a:moveTo>
                  <a:cubicBezTo>
                    <a:pt x="81534" y="323374"/>
                    <a:pt x="95441" y="316230"/>
                    <a:pt x="110109" y="310515"/>
                  </a:cubicBezTo>
                  <a:cubicBezTo>
                    <a:pt x="114395" y="323850"/>
                    <a:pt x="119444" y="336328"/>
                    <a:pt x="125349" y="347758"/>
                  </a:cubicBezTo>
                  <a:cubicBezTo>
                    <a:pt x="132588" y="361664"/>
                    <a:pt x="140684" y="373475"/>
                    <a:pt x="149447" y="382905"/>
                  </a:cubicBezTo>
                  <a:cubicBezTo>
                    <a:pt x="118205" y="373094"/>
                    <a:pt x="90392" y="355282"/>
                    <a:pt x="68675" y="331756"/>
                  </a:cubicBezTo>
                  <a:close/>
                  <a:moveTo>
                    <a:pt x="260604" y="382905"/>
                  </a:moveTo>
                  <a:cubicBezTo>
                    <a:pt x="269462" y="373475"/>
                    <a:pt x="277559" y="361664"/>
                    <a:pt x="284797" y="347758"/>
                  </a:cubicBezTo>
                  <a:cubicBezTo>
                    <a:pt x="290703" y="336328"/>
                    <a:pt x="295751" y="323850"/>
                    <a:pt x="300038" y="310515"/>
                  </a:cubicBezTo>
                  <a:cubicBezTo>
                    <a:pt x="314706" y="316325"/>
                    <a:pt x="328708" y="323469"/>
                    <a:pt x="341662" y="331851"/>
                  </a:cubicBezTo>
                  <a:cubicBezTo>
                    <a:pt x="319659" y="355664"/>
                    <a:pt x="291655" y="373285"/>
                    <a:pt x="260699" y="38290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191120" y="542880"/>
            <a:ext cx="423828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2"/>
                </a:solidFill>
                <a:latin typeface="Inria Serif"/>
                <a:ea typeface="Inria Serif"/>
              </a:rPr>
              <a:t>Введение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191120" y="2038320"/>
            <a:ext cx="4238280" cy="25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400" b="0" strike="noStrike" spc="-1">
              <a:solidFill>
                <a:schemeClr val="dk1"/>
              </a:solidFill>
              <a:latin typeface="Lato"/>
              <a:ea typeface="Lato"/>
            </a:endParaRPr>
          </a:p>
        </p:txBody>
      </p:sp>
      <p:pic>
        <p:nvPicPr>
          <p:cNvPr id="72" name="Google Shape;193;p31"/>
          <p:cNvPicPr/>
          <p:nvPr/>
        </p:nvPicPr>
        <p:blipFill>
          <a:blip r:embed="rId2"/>
          <a:srcRect t="13162" b="13162"/>
          <a:stretch/>
        </p:blipFill>
        <p:spPr>
          <a:xfrm>
            <a:off x="713160" y="1455480"/>
            <a:ext cx="3336480" cy="368784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194;p31"/>
          <p:cNvSpPr/>
          <p:nvPr/>
        </p:nvSpPr>
        <p:spPr>
          <a:xfrm>
            <a:off x="3343320" y="695160"/>
            <a:ext cx="55224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76120" rIns="870823080" bIns="2761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74" name="Google Shape;195;p31"/>
          <p:cNvCxnSpPr/>
          <p:nvPr/>
        </p:nvCxnSpPr>
        <p:spPr>
          <a:xfrm>
            <a:off x="4049640" y="691560"/>
            <a:ext cx="360" cy="55728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  <p:grpSp>
        <p:nvGrpSpPr>
          <p:cNvPr id="75" name="Google Shape;196;p31"/>
          <p:cNvGrpSpPr/>
          <p:nvPr/>
        </p:nvGrpSpPr>
        <p:grpSpPr>
          <a:xfrm>
            <a:off x="3471120" y="837360"/>
            <a:ext cx="295920" cy="265320"/>
            <a:chOff x="3471120" y="837360"/>
            <a:chExt cx="295920" cy="265320"/>
          </a:xfrm>
        </p:grpSpPr>
        <p:sp>
          <p:nvSpPr>
            <p:cNvPr id="76" name="Google Shape;197;p31"/>
            <p:cNvSpPr/>
            <p:nvPr/>
          </p:nvSpPr>
          <p:spPr>
            <a:xfrm>
              <a:off x="3471120" y="837360"/>
              <a:ext cx="210240" cy="7416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74160"/>
                <a:gd name="textAreaBottom" fmla="*/ 74520 h 74160"/>
              </a:gdLst>
              <a:ahLst/>
              <a:cxnLst/>
              <a:rect l="textAreaLeft" t="textAreaTop" r="textAreaRight" b="textAreaBottom"/>
              <a:pathLst>
                <a:path w="7478" h="2645">
                  <a:moveTo>
                    <a:pt x="3573" y="299"/>
                  </a:moveTo>
                  <a:cubicBezTo>
                    <a:pt x="3584" y="299"/>
                    <a:pt x="3596" y="310"/>
                    <a:pt x="3608" y="322"/>
                  </a:cubicBezTo>
                  <a:lnTo>
                    <a:pt x="3954" y="846"/>
                  </a:lnTo>
                  <a:lnTo>
                    <a:pt x="703" y="846"/>
                  </a:lnTo>
                  <a:lnTo>
                    <a:pt x="703" y="346"/>
                  </a:lnTo>
                  <a:lnTo>
                    <a:pt x="715" y="346"/>
                  </a:lnTo>
                  <a:cubicBezTo>
                    <a:pt x="715" y="310"/>
                    <a:pt x="739" y="299"/>
                    <a:pt x="751" y="299"/>
                  </a:cubicBezTo>
                  <a:close/>
                  <a:moveTo>
                    <a:pt x="5978" y="501"/>
                  </a:moveTo>
                  <a:cubicBezTo>
                    <a:pt x="5990" y="501"/>
                    <a:pt x="6013" y="525"/>
                    <a:pt x="6025" y="537"/>
                  </a:cubicBezTo>
                  <a:lnTo>
                    <a:pt x="6216" y="846"/>
                  </a:lnTo>
                  <a:lnTo>
                    <a:pt x="4323" y="846"/>
                  </a:lnTo>
                  <a:lnTo>
                    <a:pt x="4120" y="525"/>
                  </a:lnTo>
                  <a:lnTo>
                    <a:pt x="5978" y="525"/>
                  </a:lnTo>
                  <a:lnTo>
                    <a:pt x="5978" y="501"/>
                  </a:lnTo>
                  <a:close/>
                  <a:moveTo>
                    <a:pt x="786" y="1"/>
                  </a:moveTo>
                  <a:cubicBezTo>
                    <a:pt x="596" y="1"/>
                    <a:pt x="429" y="156"/>
                    <a:pt x="429" y="358"/>
                  </a:cubicBezTo>
                  <a:lnTo>
                    <a:pt x="429" y="858"/>
                  </a:lnTo>
                  <a:lnTo>
                    <a:pt x="358" y="858"/>
                  </a:lnTo>
                  <a:cubicBezTo>
                    <a:pt x="155" y="858"/>
                    <a:pt x="1" y="1025"/>
                    <a:pt x="1" y="1215"/>
                  </a:cubicBezTo>
                  <a:lnTo>
                    <a:pt x="1" y="2513"/>
                  </a:lnTo>
                  <a:cubicBezTo>
                    <a:pt x="1" y="2585"/>
                    <a:pt x="72" y="2644"/>
                    <a:pt x="144" y="2644"/>
                  </a:cubicBezTo>
                  <a:cubicBezTo>
                    <a:pt x="239" y="2644"/>
                    <a:pt x="298" y="2573"/>
                    <a:pt x="298" y="2501"/>
                  </a:cubicBezTo>
                  <a:lnTo>
                    <a:pt x="298" y="1203"/>
                  </a:lnTo>
                  <a:cubicBezTo>
                    <a:pt x="298" y="1168"/>
                    <a:pt x="322" y="1156"/>
                    <a:pt x="334" y="1156"/>
                  </a:cubicBezTo>
                  <a:lnTo>
                    <a:pt x="7335" y="1156"/>
                  </a:lnTo>
                  <a:cubicBezTo>
                    <a:pt x="7418" y="1156"/>
                    <a:pt x="7478" y="1084"/>
                    <a:pt x="7478" y="1013"/>
                  </a:cubicBezTo>
                  <a:cubicBezTo>
                    <a:pt x="7478" y="918"/>
                    <a:pt x="7406" y="858"/>
                    <a:pt x="7335" y="858"/>
                  </a:cubicBezTo>
                  <a:lnTo>
                    <a:pt x="6573" y="858"/>
                  </a:lnTo>
                  <a:lnTo>
                    <a:pt x="6263" y="382"/>
                  </a:lnTo>
                  <a:cubicBezTo>
                    <a:pt x="6204" y="275"/>
                    <a:pt x="6085" y="215"/>
                    <a:pt x="5966" y="215"/>
                  </a:cubicBezTo>
                  <a:lnTo>
                    <a:pt x="3930" y="215"/>
                  </a:lnTo>
                  <a:lnTo>
                    <a:pt x="3894" y="156"/>
                  </a:lnTo>
                  <a:cubicBezTo>
                    <a:pt x="3834" y="60"/>
                    <a:pt x="3715" y="1"/>
                    <a:pt x="35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080" bIns="37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7" name="Google Shape;198;p31"/>
            <p:cNvSpPr/>
            <p:nvPr/>
          </p:nvSpPr>
          <p:spPr>
            <a:xfrm>
              <a:off x="3471480" y="860760"/>
              <a:ext cx="295560" cy="241920"/>
            </a:xfrm>
            <a:custGeom>
              <a:avLst/>
              <a:gdLst>
                <a:gd name="textAreaLeft" fmla="*/ 0 w 295560"/>
                <a:gd name="textAreaRight" fmla="*/ 295920 w 295560"/>
                <a:gd name="textAreaTop" fmla="*/ 0 h 241920"/>
                <a:gd name="textAreaBottom" fmla="*/ 242280 h 241920"/>
              </a:gdLst>
              <a:ahLst/>
              <a:cxnLst/>
              <a:rect l="textAreaLeft" t="textAreaTop" r="textAreaRight" b="textAreaBottom"/>
              <a:pathLst>
                <a:path w="10502" h="8597">
                  <a:moveTo>
                    <a:pt x="6847" y="6835"/>
                  </a:moveTo>
                  <a:cubicBezTo>
                    <a:pt x="6870" y="6835"/>
                    <a:pt x="6894" y="6858"/>
                    <a:pt x="6894" y="6870"/>
                  </a:cubicBezTo>
                  <a:lnTo>
                    <a:pt x="6894" y="7192"/>
                  </a:lnTo>
                  <a:cubicBezTo>
                    <a:pt x="6894" y="7644"/>
                    <a:pt x="7097" y="8049"/>
                    <a:pt x="7442" y="8323"/>
                  </a:cubicBezTo>
                  <a:lnTo>
                    <a:pt x="1989" y="8323"/>
                  </a:lnTo>
                  <a:cubicBezTo>
                    <a:pt x="1370" y="8323"/>
                    <a:pt x="858" y="7811"/>
                    <a:pt x="858" y="7192"/>
                  </a:cubicBezTo>
                  <a:lnTo>
                    <a:pt x="858" y="6870"/>
                  </a:lnTo>
                  <a:cubicBezTo>
                    <a:pt x="858" y="6846"/>
                    <a:pt x="894" y="6835"/>
                    <a:pt x="905" y="6835"/>
                  </a:cubicBezTo>
                  <a:close/>
                  <a:moveTo>
                    <a:pt x="8002" y="0"/>
                  </a:moveTo>
                  <a:cubicBezTo>
                    <a:pt x="7918" y="0"/>
                    <a:pt x="7859" y="72"/>
                    <a:pt x="7859" y="143"/>
                  </a:cubicBezTo>
                  <a:cubicBezTo>
                    <a:pt x="7859" y="238"/>
                    <a:pt x="7930" y="298"/>
                    <a:pt x="8002" y="298"/>
                  </a:cubicBezTo>
                  <a:lnTo>
                    <a:pt x="10133" y="298"/>
                  </a:lnTo>
                  <a:cubicBezTo>
                    <a:pt x="10169" y="298"/>
                    <a:pt x="10180" y="322"/>
                    <a:pt x="10180" y="346"/>
                  </a:cubicBezTo>
                  <a:lnTo>
                    <a:pt x="10180" y="6918"/>
                  </a:lnTo>
                  <a:cubicBezTo>
                    <a:pt x="10180" y="6954"/>
                    <a:pt x="10145" y="6966"/>
                    <a:pt x="10133" y="6966"/>
                  </a:cubicBezTo>
                  <a:lnTo>
                    <a:pt x="9847" y="6966"/>
                  </a:lnTo>
                  <a:lnTo>
                    <a:pt x="9847" y="2465"/>
                  </a:lnTo>
                  <a:cubicBezTo>
                    <a:pt x="9847" y="2274"/>
                    <a:pt x="9680" y="2108"/>
                    <a:pt x="9490" y="2108"/>
                  </a:cubicBezTo>
                  <a:lnTo>
                    <a:pt x="5358" y="2108"/>
                  </a:lnTo>
                  <a:cubicBezTo>
                    <a:pt x="5263" y="2108"/>
                    <a:pt x="5204" y="2191"/>
                    <a:pt x="5204" y="2263"/>
                  </a:cubicBezTo>
                  <a:cubicBezTo>
                    <a:pt x="5204" y="2346"/>
                    <a:pt x="5287" y="2405"/>
                    <a:pt x="5358" y="2405"/>
                  </a:cubicBezTo>
                  <a:lnTo>
                    <a:pt x="9490" y="2405"/>
                  </a:lnTo>
                  <a:cubicBezTo>
                    <a:pt x="9526" y="2405"/>
                    <a:pt x="9537" y="2441"/>
                    <a:pt x="9537" y="2453"/>
                  </a:cubicBezTo>
                  <a:lnTo>
                    <a:pt x="9537" y="7144"/>
                  </a:lnTo>
                  <a:cubicBezTo>
                    <a:pt x="9537" y="7763"/>
                    <a:pt x="9037" y="8275"/>
                    <a:pt x="8406" y="8275"/>
                  </a:cubicBezTo>
                  <a:lnTo>
                    <a:pt x="8335" y="8275"/>
                  </a:lnTo>
                  <a:cubicBezTo>
                    <a:pt x="7704" y="8275"/>
                    <a:pt x="7204" y="7763"/>
                    <a:pt x="7204" y="7144"/>
                  </a:cubicBezTo>
                  <a:lnTo>
                    <a:pt x="7204" y="6823"/>
                  </a:lnTo>
                  <a:cubicBezTo>
                    <a:pt x="7204" y="6632"/>
                    <a:pt x="7037" y="6465"/>
                    <a:pt x="6847" y="6465"/>
                  </a:cubicBezTo>
                  <a:lnTo>
                    <a:pt x="3513" y="6465"/>
                  </a:lnTo>
                  <a:lnTo>
                    <a:pt x="3513" y="2453"/>
                  </a:lnTo>
                  <a:cubicBezTo>
                    <a:pt x="3513" y="2417"/>
                    <a:pt x="3537" y="2405"/>
                    <a:pt x="3549" y="2405"/>
                  </a:cubicBezTo>
                  <a:lnTo>
                    <a:pt x="4680" y="2405"/>
                  </a:lnTo>
                  <a:cubicBezTo>
                    <a:pt x="4775" y="2405"/>
                    <a:pt x="4835" y="2334"/>
                    <a:pt x="4835" y="2263"/>
                  </a:cubicBezTo>
                  <a:cubicBezTo>
                    <a:pt x="4835" y="2167"/>
                    <a:pt x="4763" y="2108"/>
                    <a:pt x="4680" y="2108"/>
                  </a:cubicBezTo>
                  <a:lnTo>
                    <a:pt x="3549" y="2108"/>
                  </a:lnTo>
                  <a:cubicBezTo>
                    <a:pt x="3358" y="2108"/>
                    <a:pt x="3191" y="2274"/>
                    <a:pt x="3191" y="2465"/>
                  </a:cubicBezTo>
                  <a:lnTo>
                    <a:pt x="3191" y="6489"/>
                  </a:lnTo>
                  <a:lnTo>
                    <a:pt x="905" y="6489"/>
                  </a:lnTo>
                  <a:cubicBezTo>
                    <a:pt x="715" y="6489"/>
                    <a:pt x="548" y="6656"/>
                    <a:pt x="548" y="6846"/>
                  </a:cubicBezTo>
                  <a:lnTo>
                    <a:pt x="548" y="6966"/>
                  </a:lnTo>
                  <a:lnTo>
                    <a:pt x="346" y="6966"/>
                  </a:lnTo>
                  <a:cubicBezTo>
                    <a:pt x="310" y="6966"/>
                    <a:pt x="298" y="6930"/>
                    <a:pt x="298" y="6918"/>
                  </a:cubicBezTo>
                  <a:lnTo>
                    <a:pt x="298" y="2298"/>
                  </a:lnTo>
                  <a:cubicBezTo>
                    <a:pt x="298" y="2215"/>
                    <a:pt x="227" y="2155"/>
                    <a:pt x="143" y="2155"/>
                  </a:cubicBezTo>
                  <a:cubicBezTo>
                    <a:pt x="60" y="2155"/>
                    <a:pt x="1" y="2227"/>
                    <a:pt x="1" y="2298"/>
                  </a:cubicBezTo>
                  <a:lnTo>
                    <a:pt x="1" y="6918"/>
                  </a:lnTo>
                  <a:cubicBezTo>
                    <a:pt x="1" y="7108"/>
                    <a:pt x="167" y="7275"/>
                    <a:pt x="358" y="7275"/>
                  </a:cubicBezTo>
                  <a:lnTo>
                    <a:pt x="584" y="7275"/>
                  </a:lnTo>
                  <a:cubicBezTo>
                    <a:pt x="632" y="8013"/>
                    <a:pt x="1251" y="8597"/>
                    <a:pt x="2001" y="8597"/>
                  </a:cubicBezTo>
                  <a:lnTo>
                    <a:pt x="8442" y="8597"/>
                  </a:lnTo>
                  <a:cubicBezTo>
                    <a:pt x="9192" y="8597"/>
                    <a:pt x="9823" y="8013"/>
                    <a:pt x="9871" y="7275"/>
                  </a:cubicBezTo>
                  <a:lnTo>
                    <a:pt x="10145" y="7275"/>
                  </a:lnTo>
                  <a:cubicBezTo>
                    <a:pt x="10335" y="7275"/>
                    <a:pt x="10502" y="7108"/>
                    <a:pt x="10502" y="6918"/>
                  </a:cubicBezTo>
                  <a:lnTo>
                    <a:pt x="10502" y="334"/>
                  </a:lnTo>
                  <a:cubicBezTo>
                    <a:pt x="10490" y="167"/>
                    <a:pt x="10347" y="0"/>
                    <a:pt x="101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199;p31"/>
            <p:cNvSpPr/>
            <p:nvPr/>
          </p:nvSpPr>
          <p:spPr>
            <a:xfrm>
              <a:off x="3587400" y="990000"/>
              <a:ext cx="17280" cy="792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632" h="298">
                  <a:moveTo>
                    <a:pt x="167" y="0"/>
                  </a:moveTo>
                  <a:cubicBezTo>
                    <a:pt x="72" y="0"/>
                    <a:pt x="12" y="72"/>
                    <a:pt x="12" y="143"/>
                  </a:cubicBezTo>
                  <a:cubicBezTo>
                    <a:pt x="0" y="226"/>
                    <a:pt x="72" y="298"/>
                    <a:pt x="167" y="298"/>
                  </a:cubicBezTo>
                  <a:lnTo>
                    <a:pt x="476" y="298"/>
                  </a:lnTo>
                  <a:cubicBezTo>
                    <a:pt x="572" y="298"/>
                    <a:pt x="631" y="226"/>
                    <a:pt x="631" y="143"/>
                  </a:cubicBezTo>
                  <a:cubicBezTo>
                    <a:pt x="631" y="60"/>
                    <a:pt x="548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200;p31"/>
            <p:cNvSpPr/>
            <p:nvPr/>
          </p:nvSpPr>
          <p:spPr>
            <a:xfrm>
              <a:off x="3609720" y="989640"/>
              <a:ext cx="114120" cy="792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4061" h="298">
                  <a:moveTo>
                    <a:pt x="156" y="0"/>
                  </a:moveTo>
                  <a:cubicBezTo>
                    <a:pt x="84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906" y="298"/>
                  </a:lnTo>
                  <a:cubicBezTo>
                    <a:pt x="4001" y="298"/>
                    <a:pt x="4061" y="215"/>
                    <a:pt x="4061" y="143"/>
                  </a:cubicBezTo>
                  <a:cubicBezTo>
                    <a:pt x="4061" y="60"/>
                    <a:pt x="3978" y="0"/>
                    <a:pt x="390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" name="Google Shape;201;p31"/>
            <p:cNvSpPr/>
            <p:nvPr/>
          </p:nvSpPr>
          <p:spPr>
            <a:xfrm>
              <a:off x="3587400" y="1003680"/>
              <a:ext cx="136800" cy="792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4870" h="299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9"/>
                    <a:pt x="72" y="298"/>
                    <a:pt x="155" y="298"/>
                  </a:cubicBezTo>
                  <a:lnTo>
                    <a:pt x="4715" y="298"/>
                  </a:lnTo>
                  <a:cubicBezTo>
                    <a:pt x="4810" y="298"/>
                    <a:pt x="4870" y="227"/>
                    <a:pt x="4870" y="155"/>
                  </a:cubicBezTo>
                  <a:cubicBezTo>
                    <a:pt x="4870" y="72"/>
                    <a:pt x="4810" y="0"/>
                    <a:pt x="471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" name="Google Shape;202;p31"/>
            <p:cNvSpPr/>
            <p:nvPr/>
          </p:nvSpPr>
          <p:spPr>
            <a:xfrm>
              <a:off x="3587400" y="1018440"/>
              <a:ext cx="136800" cy="792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4870" h="298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4715" y="298"/>
                  </a:lnTo>
                  <a:cubicBezTo>
                    <a:pt x="4810" y="298"/>
                    <a:pt x="4870" y="227"/>
                    <a:pt x="4870" y="143"/>
                  </a:cubicBezTo>
                  <a:cubicBezTo>
                    <a:pt x="4870" y="72"/>
                    <a:pt x="4810" y="0"/>
                    <a:pt x="471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203;p31"/>
            <p:cNvSpPr/>
            <p:nvPr/>
          </p:nvSpPr>
          <p:spPr>
            <a:xfrm>
              <a:off x="3669120" y="954720"/>
              <a:ext cx="55080" cy="237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23760"/>
                <a:gd name="textAreaBottom" fmla="*/ 24120 h 23760"/>
              </a:gdLst>
              <a:ahLst/>
              <a:cxnLst/>
              <a:rect l="textAreaLeft" t="textAreaTop" r="textAreaRight" b="textAreaBottom"/>
              <a:pathLst>
                <a:path w="1965" h="858">
                  <a:moveTo>
                    <a:pt x="1655" y="310"/>
                  </a:moveTo>
                  <a:lnTo>
                    <a:pt x="1655" y="560"/>
                  </a:lnTo>
                  <a:lnTo>
                    <a:pt x="298" y="560"/>
                  </a:lnTo>
                  <a:lnTo>
                    <a:pt x="298" y="310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714"/>
                  </a:lnTo>
                  <a:cubicBezTo>
                    <a:pt x="0" y="798"/>
                    <a:pt x="72" y="857"/>
                    <a:pt x="143" y="857"/>
                  </a:cubicBezTo>
                  <a:lnTo>
                    <a:pt x="1810" y="857"/>
                  </a:lnTo>
                  <a:cubicBezTo>
                    <a:pt x="1905" y="857"/>
                    <a:pt x="1965" y="786"/>
                    <a:pt x="1965" y="714"/>
                  </a:cubicBezTo>
                  <a:lnTo>
                    <a:pt x="1965" y="143"/>
                  </a:lnTo>
                  <a:cubicBezTo>
                    <a:pt x="1965" y="60"/>
                    <a:pt x="1893" y="0"/>
                    <a:pt x="181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880" bIns="11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6440" y="542880"/>
            <a:ext cx="7752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7027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lt1"/>
                </a:solidFill>
                <a:latin typeface="Inria Serif"/>
                <a:ea typeface="Inria Serif"/>
              </a:rPr>
              <a:t>Определение и функциональность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333600" y="2200320"/>
            <a:ext cx="5095440" cy="2409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Lato"/>
                <a:ea typeface="Lato"/>
              </a:rPr>
              <a:t>Менеджеры паролей — это специализированные программы, которые позволяют пользователям безопасно хранить и управлять паролями. Они упрощают создание и использование сложных паролей, тем самым повышая уровень безопасности личных данных.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2" name="Google Shape;179;p30"/>
          <p:cNvSpPr/>
          <p:nvPr/>
        </p:nvSpPr>
        <p:spPr>
          <a:xfrm>
            <a:off x="2486160" y="2324160"/>
            <a:ext cx="55224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76120" rIns="870823080" bIns="2761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3" name="Google Shape;180;p30"/>
          <p:cNvCxnSpPr/>
          <p:nvPr/>
        </p:nvCxnSpPr>
        <p:spPr>
          <a:xfrm>
            <a:off x="3197160" y="2328480"/>
            <a:ext cx="360" cy="557280"/>
          </a:xfrm>
          <a:prstGeom prst="straightConnector1">
            <a:avLst/>
          </a:prstGeom>
          <a:ln w="9525">
            <a:solidFill>
              <a:srgbClr val="FFF8F2"/>
            </a:solidFill>
            <a:round/>
          </a:ln>
        </p:spPr>
      </p:cxnSp>
      <p:grpSp>
        <p:nvGrpSpPr>
          <p:cNvPr id="94" name="Google Shape;181;p30"/>
          <p:cNvGrpSpPr/>
          <p:nvPr/>
        </p:nvGrpSpPr>
        <p:grpSpPr>
          <a:xfrm>
            <a:off x="2625120" y="2488320"/>
            <a:ext cx="282600" cy="237600"/>
            <a:chOff x="2625120" y="2488320"/>
            <a:chExt cx="282600" cy="237600"/>
          </a:xfrm>
        </p:grpSpPr>
        <p:sp>
          <p:nvSpPr>
            <p:cNvPr id="95" name="Google Shape;182;p30"/>
            <p:cNvSpPr/>
            <p:nvPr/>
          </p:nvSpPr>
          <p:spPr>
            <a:xfrm>
              <a:off x="267768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70" h="103060">
                  <a:moveTo>
                    <a:pt x="51435" y="103061"/>
                  </a:moveTo>
                  <a:cubicBezTo>
                    <a:pt x="23051" y="103061"/>
                    <a:pt x="0" y="79915"/>
                    <a:pt x="0" y="51530"/>
                  </a:cubicBezTo>
                  <a:cubicBezTo>
                    <a:pt x="0" y="23146"/>
                    <a:pt x="23051" y="0"/>
                    <a:pt x="51435" y="0"/>
                  </a:cubicBezTo>
                  <a:cubicBezTo>
                    <a:pt x="79820" y="0"/>
                    <a:pt x="102870" y="23146"/>
                    <a:pt x="102870" y="51530"/>
                  </a:cubicBezTo>
                  <a:cubicBezTo>
                    <a:pt x="102870" y="79915"/>
                    <a:pt x="79820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" name="Google Shape;183;p30"/>
            <p:cNvSpPr/>
            <p:nvPr/>
          </p:nvSpPr>
          <p:spPr>
            <a:xfrm>
              <a:off x="274608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69" h="103060">
                  <a:moveTo>
                    <a:pt x="51435" y="103061"/>
                  </a:moveTo>
                  <a:cubicBezTo>
                    <a:pt x="23050" y="103061"/>
                    <a:pt x="0" y="79915"/>
                    <a:pt x="0" y="51530"/>
                  </a:cubicBezTo>
                  <a:cubicBezTo>
                    <a:pt x="0" y="23146"/>
                    <a:pt x="23050" y="0"/>
                    <a:pt x="51435" y="0"/>
                  </a:cubicBezTo>
                  <a:cubicBezTo>
                    <a:pt x="79820" y="0"/>
                    <a:pt x="102870" y="23146"/>
                    <a:pt x="102870" y="51530"/>
                  </a:cubicBezTo>
                  <a:cubicBezTo>
                    <a:pt x="102870" y="79915"/>
                    <a:pt x="79820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" name="Google Shape;184;p30"/>
            <p:cNvSpPr/>
            <p:nvPr/>
          </p:nvSpPr>
          <p:spPr>
            <a:xfrm>
              <a:off x="281412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69" h="103060">
                  <a:moveTo>
                    <a:pt x="51435" y="103061"/>
                  </a:moveTo>
                  <a:cubicBezTo>
                    <a:pt x="23050" y="103061"/>
                    <a:pt x="0" y="79915"/>
                    <a:pt x="0" y="51530"/>
                  </a:cubicBezTo>
                  <a:cubicBezTo>
                    <a:pt x="0" y="23146"/>
                    <a:pt x="23050" y="0"/>
                    <a:pt x="51435" y="0"/>
                  </a:cubicBezTo>
                  <a:cubicBezTo>
                    <a:pt x="79819" y="0"/>
                    <a:pt x="102870" y="23146"/>
                    <a:pt x="102870" y="51530"/>
                  </a:cubicBezTo>
                  <a:cubicBezTo>
                    <a:pt x="102870" y="79915"/>
                    <a:pt x="79819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" name="Google Shape;185;p30"/>
            <p:cNvSpPr/>
            <p:nvPr/>
          </p:nvSpPr>
          <p:spPr>
            <a:xfrm>
              <a:off x="2625120" y="2488320"/>
              <a:ext cx="136800" cy="23760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237600"/>
                <a:gd name="textAreaBottom" fmla="*/ 237960 h 237600"/>
              </a:gdLst>
              <a:ahLst/>
              <a:cxnLst/>
              <a:rect l="textAreaLeft" t="textAreaTop" r="textAreaRight" b="textAreaBottom"/>
              <a:pathLst>
                <a:path w="310419" h="538448">
                  <a:moveTo>
                    <a:pt x="127349" y="538448"/>
                  </a:moveTo>
                  <a:cubicBezTo>
                    <a:pt x="122015" y="538448"/>
                    <a:pt x="116681" y="536829"/>
                    <a:pt x="112109" y="533591"/>
                  </a:cubicBezTo>
                  <a:cubicBezTo>
                    <a:pt x="102965" y="527113"/>
                    <a:pt x="98870" y="515969"/>
                    <a:pt x="101632" y="505206"/>
                  </a:cubicBezTo>
                  <a:lnTo>
                    <a:pt x="118301" y="440722"/>
                  </a:lnTo>
                  <a:lnTo>
                    <a:pt x="79153" y="440722"/>
                  </a:lnTo>
                  <a:cubicBezTo>
                    <a:pt x="35528" y="440722"/>
                    <a:pt x="0" y="405098"/>
                    <a:pt x="0" y="361379"/>
                  </a:cubicBezTo>
                  <a:lnTo>
                    <a:pt x="0" y="79343"/>
                  </a:lnTo>
                  <a:cubicBezTo>
                    <a:pt x="0" y="35624"/>
                    <a:pt x="35528" y="0"/>
                    <a:pt x="79153" y="0"/>
                  </a:cubicBezTo>
                  <a:lnTo>
                    <a:pt x="122301" y="0"/>
                  </a:lnTo>
                  <a:cubicBezTo>
                    <a:pt x="127445" y="0"/>
                    <a:pt x="131636" y="4191"/>
                    <a:pt x="131636" y="9335"/>
                  </a:cubicBezTo>
                  <a:cubicBezTo>
                    <a:pt x="131636" y="14478"/>
                    <a:pt x="127445" y="18669"/>
                    <a:pt x="122301" y="18669"/>
                  </a:cubicBezTo>
                  <a:lnTo>
                    <a:pt x="79153" y="18669"/>
                  </a:lnTo>
                  <a:cubicBezTo>
                    <a:pt x="45815" y="18669"/>
                    <a:pt x="18764" y="45815"/>
                    <a:pt x="18764" y="79248"/>
                  </a:cubicBezTo>
                  <a:lnTo>
                    <a:pt x="18764" y="361283"/>
                  </a:lnTo>
                  <a:cubicBezTo>
                    <a:pt x="18764" y="394716"/>
                    <a:pt x="45815" y="421862"/>
                    <a:pt x="79153" y="421862"/>
                  </a:cubicBezTo>
                  <a:lnTo>
                    <a:pt x="130397" y="421862"/>
                  </a:lnTo>
                  <a:cubicBezTo>
                    <a:pt x="133255" y="421862"/>
                    <a:pt x="136017" y="423196"/>
                    <a:pt x="137827" y="425482"/>
                  </a:cubicBezTo>
                  <a:cubicBezTo>
                    <a:pt x="139637" y="427768"/>
                    <a:pt x="140208" y="430721"/>
                    <a:pt x="139446" y="433578"/>
                  </a:cubicBezTo>
                  <a:lnTo>
                    <a:pt x="119825" y="509778"/>
                  </a:lnTo>
                  <a:cubicBezTo>
                    <a:pt x="118586" y="514636"/>
                    <a:pt x="121825" y="517493"/>
                    <a:pt x="122873" y="518160"/>
                  </a:cubicBezTo>
                  <a:cubicBezTo>
                    <a:pt x="123920" y="518922"/>
                    <a:pt x="127635" y="521017"/>
                    <a:pt x="131731" y="518160"/>
                  </a:cubicBezTo>
                  <a:lnTo>
                    <a:pt x="271653" y="423386"/>
                  </a:lnTo>
                  <a:cubicBezTo>
                    <a:pt x="273177" y="422338"/>
                    <a:pt x="275082" y="421767"/>
                    <a:pt x="276892" y="421767"/>
                  </a:cubicBezTo>
                  <a:lnTo>
                    <a:pt x="301085" y="421767"/>
                  </a:lnTo>
                  <a:cubicBezTo>
                    <a:pt x="306229" y="421767"/>
                    <a:pt x="310420" y="425958"/>
                    <a:pt x="310420" y="431102"/>
                  </a:cubicBezTo>
                  <a:cubicBezTo>
                    <a:pt x="310420" y="436245"/>
                    <a:pt x="306229" y="440436"/>
                    <a:pt x="301085" y="440436"/>
                  </a:cubicBezTo>
                  <a:lnTo>
                    <a:pt x="279749" y="440436"/>
                  </a:lnTo>
                  <a:lnTo>
                    <a:pt x="142208" y="533591"/>
                  </a:lnTo>
                  <a:cubicBezTo>
                    <a:pt x="137636" y="536638"/>
                    <a:pt x="132493" y="538163"/>
                    <a:pt x="127349" y="53816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" name="Google Shape;186;p30"/>
            <p:cNvSpPr/>
            <p:nvPr/>
          </p:nvSpPr>
          <p:spPr>
            <a:xfrm>
              <a:off x="2692080" y="2488320"/>
              <a:ext cx="215640" cy="19440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4400"/>
                <a:gd name="textAreaBottom" fmla="*/ 194760 h 194400"/>
              </a:gdLst>
              <a:ahLst/>
              <a:cxnLst/>
              <a:rect l="textAreaLeft" t="textAreaTop" r="textAreaRight" b="textAreaBottom"/>
              <a:pathLst>
                <a:path w="488537" h="440721">
                  <a:moveTo>
                    <a:pt x="409385" y="440531"/>
                  </a:moveTo>
                  <a:lnTo>
                    <a:pt x="189643" y="440531"/>
                  </a:lnTo>
                  <a:cubicBezTo>
                    <a:pt x="184499" y="440531"/>
                    <a:pt x="180308" y="436340"/>
                    <a:pt x="180308" y="431197"/>
                  </a:cubicBezTo>
                  <a:cubicBezTo>
                    <a:pt x="180308" y="426053"/>
                    <a:pt x="184499" y="421862"/>
                    <a:pt x="189643" y="421862"/>
                  </a:cubicBezTo>
                  <a:lnTo>
                    <a:pt x="409385" y="421862"/>
                  </a:lnTo>
                  <a:cubicBezTo>
                    <a:pt x="442722" y="421862"/>
                    <a:pt x="469773" y="394716"/>
                    <a:pt x="469773" y="361283"/>
                  </a:cubicBezTo>
                  <a:lnTo>
                    <a:pt x="469773" y="79248"/>
                  </a:lnTo>
                  <a:cubicBezTo>
                    <a:pt x="469773" y="45815"/>
                    <a:pt x="442722" y="18669"/>
                    <a:pt x="409385" y="18669"/>
                  </a:cubicBezTo>
                  <a:lnTo>
                    <a:pt x="9334" y="18669"/>
                  </a:lnTo>
                  <a:cubicBezTo>
                    <a:pt x="4191" y="18669"/>
                    <a:pt x="0" y="14478"/>
                    <a:pt x="0" y="9335"/>
                  </a:cubicBezTo>
                  <a:cubicBezTo>
                    <a:pt x="0" y="4191"/>
                    <a:pt x="4191" y="0"/>
                    <a:pt x="9334" y="0"/>
                  </a:cubicBezTo>
                  <a:lnTo>
                    <a:pt x="409385" y="0"/>
                  </a:lnTo>
                  <a:cubicBezTo>
                    <a:pt x="453009" y="0"/>
                    <a:pt x="488537" y="35623"/>
                    <a:pt x="488537" y="79343"/>
                  </a:cubicBezTo>
                  <a:lnTo>
                    <a:pt x="488537" y="361378"/>
                  </a:lnTo>
                  <a:cubicBezTo>
                    <a:pt x="488537" y="405098"/>
                    <a:pt x="453009" y="440722"/>
                    <a:pt x="409385" y="44072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6440" y="542880"/>
            <a:ext cx="7752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7027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lt1"/>
                </a:solidFill>
                <a:latin typeface="Inria Serif"/>
                <a:ea typeface="Inria Serif"/>
              </a:rPr>
              <a:t>Пример: Proton Pass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3333600" y="2200320"/>
            <a:ext cx="5095440" cy="2409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Lato"/>
                <a:ea typeface="Lato"/>
              </a:rPr>
              <a:t>Proton Pass — это менеджер паролей, разработанный компанией Proton, которая акцентируется на конфиденциальности и безопасности данных. Он использует сквозное шифрование, что обеспечивает защиту данных пользователей.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2" name="Google Shape;179;p30"/>
          <p:cNvSpPr/>
          <p:nvPr/>
        </p:nvSpPr>
        <p:spPr>
          <a:xfrm>
            <a:off x="2486160" y="2324160"/>
            <a:ext cx="55224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76120" rIns="870823080" bIns="2761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03" name="Google Shape;180;p30"/>
          <p:cNvCxnSpPr/>
          <p:nvPr/>
        </p:nvCxnSpPr>
        <p:spPr>
          <a:xfrm>
            <a:off x="3197160" y="2328480"/>
            <a:ext cx="360" cy="557280"/>
          </a:xfrm>
          <a:prstGeom prst="straightConnector1">
            <a:avLst/>
          </a:prstGeom>
          <a:ln w="9525">
            <a:solidFill>
              <a:srgbClr val="FFF8F2"/>
            </a:solidFill>
            <a:round/>
          </a:ln>
        </p:spPr>
      </p:cxnSp>
      <p:grpSp>
        <p:nvGrpSpPr>
          <p:cNvPr id="104" name="Google Shape;181;p30"/>
          <p:cNvGrpSpPr/>
          <p:nvPr/>
        </p:nvGrpSpPr>
        <p:grpSpPr>
          <a:xfrm>
            <a:off x="2625120" y="2488320"/>
            <a:ext cx="282600" cy="237600"/>
            <a:chOff x="2625120" y="2488320"/>
            <a:chExt cx="282600" cy="237600"/>
          </a:xfrm>
        </p:grpSpPr>
        <p:sp>
          <p:nvSpPr>
            <p:cNvPr id="105" name="Google Shape;182;p30"/>
            <p:cNvSpPr/>
            <p:nvPr/>
          </p:nvSpPr>
          <p:spPr>
            <a:xfrm>
              <a:off x="267768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70" h="103060">
                  <a:moveTo>
                    <a:pt x="51435" y="103061"/>
                  </a:moveTo>
                  <a:cubicBezTo>
                    <a:pt x="23051" y="103061"/>
                    <a:pt x="0" y="79915"/>
                    <a:pt x="0" y="51530"/>
                  </a:cubicBezTo>
                  <a:cubicBezTo>
                    <a:pt x="0" y="23146"/>
                    <a:pt x="23051" y="0"/>
                    <a:pt x="51435" y="0"/>
                  </a:cubicBezTo>
                  <a:cubicBezTo>
                    <a:pt x="79820" y="0"/>
                    <a:pt x="102870" y="23146"/>
                    <a:pt x="102870" y="51530"/>
                  </a:cubicBezTo>
                  <a:cubicBezTo>
                    <a:pt x="102870" y="79915"/>
                    <a:pt x="79820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" name="Google Shape;183;p30"/>
            <p:cNvSpPr/>
            <p:nvPr/>
          </p:nvSpPr>
          <p:spPr>
            <a:xfrm>
              <a:off x="274608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69" h="103060">
                  <a:moveTo>
                    <a:pt x="51435" y="103061"/>
                  </a:moveTo>
                  <a:cubicBezTo>
                    <a:pt x="23050" y="103061"/>
                    <a:pt x="0" y="79915"/>
                    <a:pt x="0" y="51530"/>
                  </a:cubicBezTo>
                  <a:cubicBezTo>
                    <a:pt x="0" y="23146"/>
                    <a:pt x="23050" y="0"/>
                    <a:pt x="51435" y="0"/>
                  </a:cubicBezTo>
                  <a:cubicBezTo>
                    <a:pt x="79820" y="0"/>
                    <a:pt x="102870" y="23146"/>
                    <a:pt x="102870" y="51530"/>
                  </a:cubicBezTo>
                  <a:cubicBezTo>
                    <a:pt x="102870" y="79915"/>
                    <a:pt x="79820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7" name="Google Shape;184;p30"/>
            <p:cNvSpPr/>
            <p:nvPr/>
          </p:nvSpPr>
          <p:spPr>
            <a:xfrm>
              <a:off x="281412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69" h="103060">
                  <a:moveTo>
                    <a:pt x="51435" y="103061"/>
                  </a:moveTo>
                  <a:cubicBezTo>
                    <a:pt x="23050" y="103061"/>
                    <a:pt x="0" y="79915"/>
                    <a:pt x="0" y="51530"/>
                  </a:cubicBezTo>
                  <a:cubicBezTo>
                    <a:pt x="0" y="23146"/>
                    <a:pt x="23050" y="0"/>
                    <a:pt x="51435" y="0"/>
                  </a:cubicBezTo>
                  <a:cubicBezTo>
                    <a:pt x="79819" y="0"/>
                    <a:pt x="102870" y="23146"/>
                    <a:pt x="102870" y="51530"/>
                  </a:cubicBezTo>
                  <a:cubicBezTo>
                    <a:pt x="102870" y="79915"/>
                    <a:pt x="79819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185;p30"/>
            <p:cNvSpPr/>
            <p:nvPr/>
          </p:nvSpPr>
          <p:spPr>
            <a:xfrm>
              <a:off x="2625120" y="2488320"/>
              <a:ext cx="136800" cy="23760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237600"/>
                <a:gd name="textAreaBottom" fmla="*/ 237960 h 237600"/>
              </a:gdLst>
              <a:ahLst/>
              <a:cxnLst/>
              <a:rect l="textAreaLeft" t="textAreaTop" r="textAreaRight" b="textAreaBottom"/>
              <a:pathLst>
                <a:path w="310419" h="538448">
                  <a:moveTo>
                    <a:pt x="127349" y="538448"/>
                  </a:moveTo>
                  <a:cubicBezTo>
                    <a:pt x="122015" y="538448"/>
                    <a:pt x="116681" y="536829"/>
                    <a:pt x="112109" y="533591"/>
                  </a:cubicBezTo>
                  <a:cubicBezTo>
                    <a:pt x="102965" y="527113"/>
                    <a:pt x="98870" y="515969"/>
                    <a:pt x="101632" y="505206"/>
                  </a:cubicBezTo>
                  <a:lnTo>
                    <a:pt x="118301" y="440722"/>
                  </a:lnTo>
                  <a:lnTo>
                    <a:pt x="79153" y="440722"/>
                  </a:lnTo>
                  <a:cubicBezTo>
                    <a:pt x="35528" y="440722"/>
                    <a:pt x="0" y="405098"/>
                    <a:pt x="0" y="361379"/>
                  </a:cubicBezTo>
                  <a:lnTo>
                    <a:pt x="0" y="79343"/>
                  </a:lnTo>
                  <a:cubicBezTo>
                    <a:pt x="0" y="35624"/>
                    <a:pt x="35528" y="0"/>
                    <a:pt x="79153" y="0"/>
                  </a:cubicBezTo>
                  <a:lnTo>
                    <a:pt x="122301" y="0"/>
                  </a:lnTo>
                  <a:cubicBezTo>
                    <a:pt x="127445" y="0"/>
                    <a:pt x="131636" y="4191"/>
                    <a:pt x="131636" y="9335"/>
                  </a:cubicBezTo>
                  <a:cubicBezTo>
                    <a:pt x="131636" y="14478"/>
                    <a:pt x="127445" y="18669"/>
                    <a:pt x="122301" y="18669"/>
                  </a:cubicBezTo>
                  <a:lnTo>
                    <a:pt x="79153" y="18669"/>
                  </a:lnTo>
                  <a:cubicBezTo>
                    <a:pt x="45815" y="18669"/>
                    <a:pt x="18764" y="45815"/>
                    <a:pt x="18764" y="79248"/>
                  </a:cubicBezTo>
                  <a:lnTo>
                    <a:pt x="18764" y="361283"/>
                  </a:lnTo>
                  <a:cubicBezTo>
                    <a:pt x="18764" y="394716"/>
                    <a:pt x="45815" y="421862"/>
                    <a:pt x="79153" y="421862"/>
                  </a:cubicBezTo>
                  <a:lnTo>
                    <a:pt x="130397" y="421862"/>
                  </a:lnTo>
                  <a:cubicBezTo>
                    <a:pt x="133255" y="421862"/>
                    <a:pt x="136017" y="423196"/>
                    <a:pt x="137827" y="425482"/>
                  </a:cubicBezTo>
                  <a:cubicBezTo>
                    <a:pt x="139637" y="427768"/>
                    <a:pt x="140208" y="430721"/>
                    <a:pt x="139446" y="433578"/>
                  </a:cubicBezTo>
                  <a:lnTo>
                    <a:pt x="119825" y="509778"/>
                  </a:lnTo>
                  <a:cubicBezTo>
                    <a:pt x="118586" y="514636"/>
                    <a:pt x="121825" y="517493"/>
                    <a:pt x="122873" y="518160"/>
                  </a:cubicBezTo>
                  <a:cubicBezTo>
                    <a:pt x="123920" y="518922"/>
                    <a:pt x="127635" y="521017"/>
                    <a:pt x="131731" y="518160"/>
                  </a:cubicBezTo>
                  <a:lnTo>
                    <a:pt x="271653" y="423386"/>
                  </a:lnTo>
                  <a:cubicBezTo>
                    <a:pt x="273177" y="422338"/>
                    <a:pt x="275082" y="421767"/>
                    <a:pt x="276892" y="421767"/>
                  </a:cubicBezTo>
                  <a:lnTo>
                    <a:pt x="301085" y="421767"/>
                  </a:lnTo>
                  <a:cubicBezTo>
                    <a:pt x="306229" y="421767"/>
                    <a:pt x="310420" y="425958"/>
                    <a:pt x="310420" y="431102"/>
                  </a:cubicBezTo>
                  <a:cubicBezTo>
                    <a:pt x="310420" y="436245"/>
                    <a:pt x="306229" y="440436"/>
                    <a:pt x="301085" y="440436"/>
                  </a:cubicBezTo>
                  <a:lnTo>
                    <a:pt x="279749" y="440436"/>
                  </a:lnTo>
                  <a:lnTo>
                    <a:pt x="142208" y="533591"/>
                  </a:lnTo>
                  <a:cubicBezTo>
                    <a:pt x="137636" y="536638"/>
                    <a:pt x="132493" y="538163"/>
                    <a:pt x="127349" y="53816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186;p30"/>
            <p:cNvSpPr/>
            <p:nvPr/>
          </p:nvSpPr>
          <p:spPr>
            <a:xfrm>
              <a:off x="2692080" y="2488320"/>
              <a:ext cx="215640" cy="19440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4400"/>
                <a:gd name="textAreaBottom" fmla="*/ 194760 h 194400"/>
              </a:gdLst>
              <a:ahLst/>
              <a:cxnLst/>
              <a:rect l="textAreaLeft" t="textAreaTop" r="textAreaRight" b="textAreaBottom"/>
              <a:pathLst>
                <a:path w="488537" h="440721">
                  <a:moveTo>
                    <a:pt x="409385" y="440531"/>
                  </a:moveTo>
                  <a:lnTo>
                    <a:pt x="189643" y="440531"/>
                  </a:lnTo>
                  <a:cubicBezTo>
                    <a:pt x="184499" y="440531"/>
                    <a:pt x="180308" y="436340"/>
                    <a:pt x="180308" y="431197"/>
                  </a:cubicBezTo>
                  <a:cubicBezTo>
                    <a:pt x="180308" y="426053"/>
                    <a:pt x="184499" y="421862"/>
                    <a:pt x="189643" y="421862"/>
                  </a:cubicBezTo>
                  <a:lnTo>
                    <a:pt x="409385" y="421862"/>
                  </a:lnTo>
                  <a:cubicBezTo>
                    <a:pt x="442722" y="421862"/>
                    <a:pt x="469773" y="394716"/>
                    <a:pt x="469773" y="361283"/>
                  </a:cubicBezTo>
                  <a:lnTo>
                    <a:pt x="469773" y="79248"/>
                  </a:lnTo>
                  <a:cubicBezTo>
                    <a:pt x="469773" y="45815"/>
                    <a:pt x="442722" y="18669"/>
                    <a:pt x="409385" y="18669"/>
                  </a:cubicBezTo>
                  <a:lnTo>
                    <a:pt x="9334" y="18669"/>
                  </a:lnTo>
                  <a:cubicBezTo>
                    <a:pt x="4191" y="18669"/>
                    <a:pt x="0" y="14478"/>
                    <a:pt x="0" y="9335"/>
                  </a:cubicBezTo>
                  <a:cubicBezTo>
                    <a:pt x="0" y="4191"/>
                    <a:pt x="4191" y="0"/>
                    <a:pt x="9334" y="0"/>
                  </a:cubicBezTo>
                  <a:lnTo>
                    <a:pt x="409385" y="0"/>
                  </a:lnTo>
                  <a:cubicBezTo>
                    <a:pt x="453009" y="0"/>
                    <a:pt x="488537" y="35623"/>
                    <a:pt x="488537" y="79343"/>
                  </a:cubicBezTo>
                  <a:lnTo>
                    <a:pt x="488537" y="361378"/>
                  </a:lnTo>
                  <a:cubicBezTo>
                    <a:pt x="488537" y="405098"/>
                    <a:pt x="453009" y="440722"/>
                    <a:pt x="409385" y="44072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191120" y="1343160"/>
            <a:ext cx="4238280" cy="175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chemeClr val="dk2"/>
                </a:solidFill>
                <a:latin typeface="Inria Serif"/>
                <a:ea typeface="Inria Serif"/>
              </a:rPr>
              <a:t>Функционал приложения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4191120" y="542880"/>
            <a:ext cx="164736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2"/>
                </a:solidFill>
                <a:latin typeface="Inria Serif"/>
                <a:ea typeface="Inria Serif"/>
              </a:rPr>
              <a:t>0</a:t>
            </a:r>
            <a:r>
              <a:rPr lang="ru-RU" sz="6000" b="1" strike="noStrike" spc="-1" dirty="0">
                <a:solidFill>
                  <a:schemeClr val="dk2"/>
                </a:solidFill>
                <a:latin typeface="Inria Serif"/>
                <a:ea typeface="Inria Serif"/>
              </a:rPr>
              <a:t>1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ubTitle"/>
          </p:nvPr>
        </p:nvSpPr>
        <p:spPr>
          <a:xfrm>
            <a:off x="4191120" y="3095640"/>
            <a:ext cx="423828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Lato"/>
              <a:ea typeface="Lato"/>
            </a:endParaRPr>
          </a:p>
        </p:txBody>
      </p:sp>
      <p:sp>
        <p:nvSpPr>
          <p:cNvPr id="126" name="Google Shape;169;p29"/>
          <p:cNvSpPr/>
          <p:nvPr/>
        </p:nvSpPr>
        <p:spPr>
          <a:xfrm>
            <a:off x="3343320" y="647640"/>
            <a:ext cx="55224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76120" rIns="870823080" bIns="276120" anchor="t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27" name="Google Shape;170;p29"/>
          <p:cNvCxnSpPr/>
          <p:nvPr/>
        </p:nvCxnSpPr>
        <p:spPr>
          <a:xfrm>
            <a:off x="4050720" y="644760"/>
            <a:ext cx="360" cy="55692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  <p:sp>
        <p:nvSpPr>
          <p:cNvPr id="128" name="Google Shape;171;p29"/>
          <p:cNvSpPr/>
          <p:nvPr/>
        </p:nvSpPr>
        <p:spPr>
          <a:xfrm>
            <a:off x="3478320" y="785520"/>
            <a:ext cx="283680" cy="275040"/>
          </a:xfrm>
          <a:custGeom>
            <a:avLst/>
            <a:gdLst>
              <a:gd name="textAreaLeft" fmla="*/ 0 w 283680"/>
              <a:gd name="textAreaRight" fmla="*/ 284040 w 283680"/>
              <a:gd name="textAreaTop" fmla="*/ 0 h 275040"/>
              <a:gd name="textAreaBottom" fmla="*/ 275400 h 275040"/>
            </a:gdLst>
            <a:ahLst/>
            <a:cxnLst/>
            <a:rect l="textAreaLeft" t="textAreaTop" r="textAreaRight" b="textAreaBottom"/>
            <a:pathLst>
              <a:path w="1136845" h="1101383">
                <a:moveTo>
                  <a:pt x="1014852" y="314911"/>
                </a:moveTo>
                <a:lnTo>
                  <a:pt x="1014852" y="269118"/>
                </a:lnTo>
                <a:cubicBezTo>
                  <a:pt x="1014852" y="260033"/>
                  <a:pt x="1007452" y="252632"/>
                  <a:pt x="998367" y="252632"/>
                </a:cubicBezTo>
                <a:cubicBezTo>
                  <a:pt x="989281" y="252632"/>
                  <a:pt x="981881" y="260033"/>
                  <a:pt x="981881" y="269118"/>
                </a:cubicBezTo>
                <a:lnTo>
                  <a:pt x="981881" y="925683"/>
                </a:lnTo>
                <a:cubicBezTo>
                  <a:pt x="981881" y="943415"/>
                  <a:pt x="967447" y="957775"/>
                  <a:pt x="949789" y="957775"/>
                </a:cubicBezTo>
                <a:cubicBezTo>
                  <a:pt x="932132" y="957775"/>
                  <a:pt x="917697" y="943341"/>
                  <a:pt x="917697" y="925683"/>
                </a:cubicBezTo>
                <a:lnTo>
                  <a:pt x="917697" y="65136"/>
                </a:lnTo>
                <a:cubicBezTo>
                  <a:pt x="917697" y="47405"/>
                  <a:pt x="932132" y="33044"/>
                  <a:pt x="949789" y="33044"/>
                </a:cubicBezTo>
                <a:cubicBezTo>
                  <a:pt x="967447" y="33044"/>
                  <a:pt x="981881" y="47478"/>
                  <a:pt x="981881" y="65136"/>
                </a:cubicBezTo>
                <a:lnTo>
                  <a:pt x="981881" y="144340"/>
                </a:lnTo>
                <a:cubicBezTo>
                  <a:pt x="981881" y="153426"/>
                  <a:pt x="989281" y="160826"/>
                  <a:pt x="998367" y="160826"/>
                </a:cubicBezTo>
                <a:cubicBezTo>
                  <a:pt x="1007452" y="160826"/>
                  <a:pt x="1014852" y="153426"/>
                  <a:pt x="1014852" y="144340"/>
                </a:cubicBezTo>
                <a:lnTo>
                  <a:pt x="1014852" y="65136"/>
                </a:lnTo>
                <a:cubicBezTo>
                  <a:pt x="1014852" y="29234"/>
                  <a:pt x="985618" y="0"/>
                  <a:pt x="949716" y="0"/>
                </a:cubicBezTo>
                <a:cubicBezTo>
                  <a:pt x="913815" y="0"/>
                  <a:pt x="884580" y="29234"/>
                  <a:pt x="884580" y="65136"/>
                </a:cubicBezTo>
                <a:lnTo>
                  <a:pt x="884580" y="89901"/>
                </a:lnTo>
                <a:lnTo>
                  <a:pt x="376751" y="287508"/>
                </a:lnTo>
                <a:cubicBezTo>
                  <a:pt x="370376" y="280401"/>
                  <a:pt x="361144" y="275859"/>
                  <a:pt x="350813" y="275859"/>
                </a:cubicBezTo>
                <a:lnTo>
                  <a:pt x="131152" y="275859"/>
                </a:lnTo>
                <a:cubicBezTo>
                  <a:pt x="58835" y="275859"/>
                  <a:pt x="0" y="334694"/>
                  <a:pt x="0" y="407011"/>
                </a:cubicBezTo>
                <a:lnTo>
                  <a:pt x="0" y="583736"/>
                </a:lnTo>
                <a:cubicBezTo>
                  <a:pt x="0" y="656053"/>
                  <a:pt x="58835" y="714888"/>
                  <a:pt x="131152" y="714888"/>
                </a:cubicBezTo>
                <a:lnTo>
                  <a:pt x="132984" y="714888"/>
                </a:lnTo>
                <a:lnTo>
                  <a:pt x="132984" y="852194"/>
                </a:lnTo>
                <a:cubicBezTo>
                  <a:pt x="132984" y="861280"/>
                  <a:pt x="140384" y="868680"/>
                  <a:pt x="149469" y="868680"/>
                </a:cubicBezTo>
                <a:cubicBezTo>
                  <a:pt x="158555" y="868680"/>
                  <a:pt x="165955" y="861280"/>
                  <a:pt x="165955" y="852194"/>
                </a:cubicBezTo>
                <a:lnTo>
                  <a:pt x="165955" y="714888"/>
                </a:lnTo>
                <a:lnTo>
                  <a:pt x="231751" y="714888"/>
                </a:lnTo>
                <a:lnTo>
                  <a:pt x="231751" y="790062"/>
                </a:lnTo>
                <a:cubicBezTo>
                  <a:pt x="231751" y="834317"/>
                  <a:pt x="263696" y="871171"/>
                  <a:pt x="305680" y="879011"/>
                </a:cubicBezTo>
                <a:lnTo>
                  <a:pt x="305680" y="1031997"/>
                </a:lnTo>
                <a:cubicBezTo>
                  <a:pt x="305680" y="1052073"/>
                  <a:pt x="289340" y="1068339"/>
                  <a:pt x="269338" y="1068339"/>
                </a:cubicBezTo>
                <a:lnTo>
                  <a:pt x="202370" y="1068339"/>
                </a:lnTo>
                <a:cubicBezTo>
                  <a:pt x="182294" y="1068339"/>
                  <a:pt x="166028" y="1052000"/>
                  <a:pt x="166028" y="1031997"/>
                </a:cubicBezTo>
                <a:lnTo>
                  <a:pt x="166028" y="978730"/>
                </a:lnTo>
                <a:cubicBezTo>
                  <a:pt x="166028" y="969645"/>
                  <a:pt x="158628" y="962245"/>
                  <a:pt x="149543" y="962245"/>
                </a:cubicBezTo>
                <a:cubicBezTo>
                  <a:pt x="140457" y="962245"/>
                  <a:pt x="133057" y="969645"/>
                  <a:pt x="133057" y="978730"/>
                </a:cubicBezTo>
                <a:lnTo>
                  <a:pt x="133057" y="1031997"/>
                </a:lnTo>
                <a:cubicBezTo>
                  <a:pt x="133057" y="1070244"/>
                  <a:pt x="164197" y="1101383"/>
                  <a:pt x="202443" y="1101383"/>
                </a:cubicBezTo>
                <a:lnTo>
                  <a:pt x="269411" y="1101383"/>
                </a:lnTo>
                <a:cubicBezTo>
                  <a:pt x="307657" y="1101383"/>
                  <a:pt x="338797" y="1070244"/>
                  <a:pt x="338797" y="1031997"/>
                </a:cubicBezTo>
                <a:lnTo>
                  <a:pt x="338797" y="714888"/>
                </a:lnTo>
                <a:lnTo>
                  <a:pt x="350886" y="714888"/>
                </a:lnTo>
                <a:cubicBezTo>
                  <a:pt x="361218" y="714888"/>
                  <a:pt x="370450" y="710345"/>
                  <a:pt x="376824" y="703238"/>
                </a:cubicBezTo>
                <a:lnTo>
                  <a:pt x="884653" y="900845"/>
                </a:lnTo>
                <a:lnTo>
                  <a:pt x="884653" y="925610"/>
                </a:lnTo>
                <a:cubicBezTo>
                  <a:pt x="884653" y="961512"/>
                  <a:pt x="913888" y="990747"/>
                  <a:pt x="949789" y="990747"/>
                </a:cubicBezTo>
                <a:cubicBezTo>
                  <a:pt x="985691" y="990747"/>
                  <a:pt x="1014926" y="961512"/>
                  <a:pt x="1014926" y="925610"/>
                </a:cubicBezTo>
                <a:lnTo>
                  <a:pt x="1014926" y="675835"/>
                </a:lnTo>
                <a:cubicBezTo>
                  <a:pt x="1088341" y="646308"/>
                  <a:pt x="1136846" y="575310"/>
                  <a:pt x="1136846" y="495373"/>
                </a:cubicBezTo>
                <a:cubicBezTo>
                  <a:pt x="1136846" y="415437"/>
                  <a:pt x="1088341" y="344365"/>
                  <a:pt x="1014926" y="314911"/>
                </a:cubicBezTo>
                <a:close/>
                <a:moveTo>
                  <a:pt x="305753" y="845161"/>
                </a:moveTo>
                <a:cubicBezTo>
                  <a:pt x="281647" y="837907"/>
                  <a:pt x="264795" y="815340"/>
                  <a:pt x="264795" y="790135"/>
                </a:cubicBezTo>
                <a:lnTo>
                  <a:pt x="264795" y="714961"/>
                </a:lnTo>
                <a:lnTo>
                  <a:pt x="305753" y="714961"/>
                </a:lnTo>
                <a:lnTo>
                  <a:pt x="305753" y="845161"/>
                </a:lnTo>
                <a:close/>
                <a:moveTo>
                  <a:pt x="352645" y="680085"/>
                </a:moveTo>
                <a:cubicBezTo>
                  <a:pt x="352645" y="680085"/>
                  <a:pt x="352645" y="680158"/>
                  <a:pt x="352645" y="680232"/>
                </a:cubicBezTo>
                <a:cubicBezTo>
                  <a:pt x="352645" y="681184"/>
                  <a:pt x="351839" y="681990"/>
                  <a:pt x="350813" y="681990"/>
                </a:cubicBezTo>
                <a:lnTo>
                  <a:pt x="248310" y="681990"/>
                </a:lnTo>
                <a:cubicBezTo>
                  <a:pt x="248310" y="681990"/>
                  <a:pt x="149469" y="681990"/>
                  <a:pt x="149469" y="681990"/>
                </a:cubicBezTo>
                <a:lnTo>
                  <a:pt x="131152" y="681990"/>
                </a:lnTo>
                <a:cubicBezTo>
                  <a:pt x="77006" y="681990"/>
                  <a:pt x="32971" y="637955"/>
                  <a:pt x="32971" y="583809"/>
                </a:cubicBezTo>
                <a:lnTo>
                  <a:pt x="32971" y="407084"/>
                </a:lnTo>
                <a:cubicBezTo>
                  <a:pt x="32971" y="352938"/>
                  <a:pt x="77006" y="308903"/>
                  <a:pt x="131152" y="308903"/>
                </a:cubicBezTo>
                <a:lnTo>
                  <a:pt x="350813" y="308903"/>
                </a:lnTo>
                <a:cubicBezTo>
                  <a:pt x="351839" y="308903"/>
                  <a:pt x="352645" y="309709"/>
                  <a:pt x="352645" y="310735"/>
                </a:cubicBezTo>
                <a:lnTo>
                  <a:pt x="352645" y="680085"/>
                </a:lnTo>
                <a:close/>
                <a:moveTo>
                  <a:pt x="884580" y="865529"/>
                </a:moveTo>
                <a:lnTo>
                  <a:pt x="385616" y="671366"/>
                </a:lnTo>
                <a:lnTo>
                  <a:pt x="385616" y="319454"/>
                </a:lnTo>
                <a:lnTo>
                  <a:pt x="884580" y="125290"/>
                </a:lnTo>
                <a:lnTo>
                  <a:pt x="884580" y="865529"/>
                </a:lnTo>
                <a:close/>
                <a:moveTo>
                  <a:pt x="1014852" y="639787"/>
                </a:moveTo>
                <a:lnTo>
                  <a:pt x="1014852" y="351106"/>
                </a:lnTo>
                <a:cubicBezTo>
                  <a:pt x="1069731" y="378655"/>
                  <a:pt x="1103728" y="433900"/>
                  <a:pt x="1103728" y="495447"/>
                </a:cubicBezTo>
                <a:cubicBezTo>
                  <a:pt x="1103728" y="556993"/>
                  <a:pt x="1069657" y="612238"/>
                  <a:pt x="1014852" y="639787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129" name="Google Shape;172;p29"/>
          <p:cNvPicPr/>
          <p:nvPr/>
        </p:nvPicPr>
        <p:blipFill>
          <a:blip r:embed="rId2"/>
          <a:srcRect l="19864" r="19870"/>
          <a:stretch/>
        </p:blipFill>
        <p:spPr>
          <a:xfrm>
            <a:off x="714240" y="1453680"/>
            <a:ext cx="3336120" cy="368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6440" y="542880"/>
            <a:ext cx="7752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7027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lt1"/>
                </a:solidFill>
                <a:latin typeface="Inria Serif"/>
                <a:ea typeface="Inria Serif"/>
              </a:rPr>
              <a:t>Хранение и защита паролей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333600" y="2200320"/>
            <a:ext cx="5095440" cy="2409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Lato"/>
                <a:ea typeface="Lato"/>
              </a:rPr>
              <a:t>Хранение паролей в зашифрованном виде защищает их от доступа третьих лиц. Данные защищаются с помощью мастер-пароля, известного только пользователю.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32" name="Google Shape;179;p30"/>
          <p:cNvSpPr/>
          <p:nvPr/>
        </p:nvSpPr>
        <p:spPr>
          <a:xfrm>
            <a:off x="2486160" y="2324160"/>
            <a:ext cx="55224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76120" rIns="870823080" bIns="2761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33" name="Google Shape;180;p30"/>
          <p:cNvCxnSpPr/>
          <p:nvPr/>
        </p:nvCxnSpPr>
        <p:spPr>
          <a:xfrm>
            <a:off x="3197160" y="2328480"/>
            <a:ext cx="360" cy="557280"/>
          </a:xfrm>
          <a:prstGeom prst="straightConnector1">
            <a:avLst/>
          </a:prstGeom>
          <a:ln w="9525">
            <a:solidFill>
              <a:srgbClr val="FFF8F2"/>
            </a:solidFill>
            <a:round/>
          </a:ln>
        </p:spPr>
      </p:cxnSp>
      <p:grpSp>
        <p:nvGrpSpPr>
          <p:cNvPr id="134" name="Google Shape;181;p30"/>
          <p:cNvGrpSpPr/>
          <p:nvPr/>
        </p:nvGrpSpPr>
        <p:grpSpPr>
          <a:xfrm>
            <a:off x="2625120" y="2488320"/>
            <a:ext cx="282600" cy="237600"/>
            <a:chOff x="2625120" y="2488320"/>
            <a:chExt cx="282600" cy="237600"/>
          </a:xfrm>
        </p:grpSpPr>
        <p:sp>
          <p:nvSpPr>
            <p:cNvPr id="135" name="Google Shape;182;p30"/>
            <p:cNvSpPr/>
            <p:nvPr/>
          </p:nvSpPr>
          <p:spPr>
            <a:xfrm>
              <a:off x="267768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70" h="103060">
                  <a:moveTo>
                    <a:pt x="51435" y="103061"/>
                  </a:moveTo>
                  <a:cubicBezTo>
                    <a:pt x="23051" y="103061"/>
                    <a:pt x="0" y="79915"/>
                    <a:pt x="0" y="51530"/>
                  </a:cubicBezTo>
                  <a:cubicBezTo>
                    <a:pt x="0" y="23146"/>
                    <a:pt x="23051" y="0"/>
                    <a:pt x="51435" y="0"/>
                  </a:cubicBezTo>
                  <a:cubicBezTo>
                    <a:pt x="79820" y="0"/>
                    <a:pt x="102870" y="23146"/>
                    <a:pt x="102870" y="51530"/>
                  </a:cubicBezTo>
                  <a:cubicBezTo>
                    <a:pt x="102870" y="79915"/>
                    <a:pt x="79820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" name="Google Shape;183;p30"/>
            <p:cNvSpPr/>
            <p:nvPr/>
          </p:nvSpPr>
          <p:spPr>
            <a:xfrm>
              <a:off x="274608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69" h="103060">
                  <a:moveTo>
                    <a:pt x="51435" y="103061"/>
                  </a:moveTo>
                  <a:cubicBezTo>
                    <a:pt x="23050" y="103061"/>
                    <a:pt x="0" y="79915"/>
                    <a:pt x="0" y="51530"/>
                  </a:cubicBezTo>
                  <a:cubicBezTo>
                    <a:pt x="0" y="23146"/>
                    <a:pt x="23050" y="0"/>
                    <a:pt x="51435" y="0"/>
                  </a:cubicBezTo>
                  <a:cubicBezTo>
                    <a:pt x="79820" y="0"/>
                    <a:pt x="102870" y="23146"/>
                    <a:pt x="102870" y="51530"/>
                  </a:cubicBezTo>
                  <a:cubicBezTo>
                    <a:pt x="102870" y="79915"/>
                    <a:pt x="79820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" name="Google Shape;184;p30"/>
            <p:cNvSpPr/>
            <p:nvPr/>
          </p:nvSpPr>
          <p:spPr>
            <a:xfrm>
              <a:off x="281412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69" h="103060">
                  <a:moveTo>
                    <a:pt x="51435" y="103061"/>
                  </a:moveTo>
                  <a:cubicBezTo>
                    <a:pt x="23050" y="103061"/>
                    <a:pt x="0" y="79915"/>
                    <a:pt x="0" y="51530"/>
                  </a:cubicBezTo>
                  <a:cubicBezTo>
                    <a:pt x="0" y="23146"/>
                    <a:pt x="23050" y="0"/>
                    <a:pt x="51435" y="0"/>
                  </a:cubicBezTo>
                  <a:cubicBezTo>
                    <a:pt x="79819" y="0"/>
                    <a:pt x="102870" y="23146"/>
                    <a:pt x="102870" y="51530"/>
                  </a:cubicBezTo>
                  <a:cubicBezTo>
                    <a:pt x="102870" y="79915"/>
                    <a:pt x="79819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" name="Google Shape;185;p30"/>
            <p:cNvSpPr/>
            <p:nvPr/>
          </p:nvSpPr>
          <p:spPr>
            <a:xfrm>
              <a:off x="2625120" y="2488320"/>
              <a:ext cx="136800" cy="23760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237600"/>
                <a:gd name="textAreaBottom" fmla="*/ 237960 h 237600"/>
              </a:gdLst>
              <a:ahLst/>
              <a:cxnLst/>
              <a:rect l="textAreaLeft" t="textAreaTop" r="textAreaRight" b="textAreaBottom"/>
              <a:pathLst>
                <a:path w="310419" h="538448">
                  <a:moveTo>
                    <a:pt x="127349" y="538448"/>
                  </a:moveTo>
                  <a:cubicBezTo>
                    <a:pt x="122015" y="538448"/>
                    <a:pt x="116681" y="536829"/>
                    <a:pt x="112109" y="533591"/>
                  </a:cubicBezTo>
                  <a:cubicBezTo>
                    <a:pt x="102965" y="527113"/>
                    <a:pt x="98870" y="515969"/>
                    <a:pt x="101632" y="505206"/>
                  </a:cubicBezTo>
                  <a:lnTo>
                    <a:pt x="118301" y="440722"/>
                  </a:lnTo>
                  <a:lnTo>
                    <a:pt x="79153" y="440722"/>
                  </a:lnTo>
                  <a:cubicBezTo>
                    <a:pt x="35528" y="440722"/>
                    <a:pt x="0" y="405098"/>
                    <a:pt x="0" y="361379"/>
                  </a:cubicBezTo>
                  <a:lnTo>
                    <a:pt x="0" y="79343"/>
                  </a:lnTo>
                  <a:cubicBezTo>
                    <a:pt x="0" y="35624"/>
                    <a:pt x="35528" y="0"/>
                    <a:pt x="79153" y="0"/>
                  </a:cubicBezTo>
                  <a:lnTo>
                    <a:pt x="122301" y="0"/>
                  </a:lnTo>
                  <a:cubicBezTo>
                    <a:pt x="127445" y="0"/>
                    <a:pt x="131636" y="4191"/>
                    <a:pt x="131636" y="9335"/>
                  </a:cubicBezTo>
                  <a:cubicBezTo>
                    <a:pt x="131636" y="14478"/>
                    <a:pt x="127445" y="18669"/>
                    <a:pt x="122301" y="18669"/>
                  </a:cubicBezTo>
                  <a:lnTo>
                    <a:pt x="79153" y="18669"/>
                  </a:lnTo>
                  <a:cubicBezTo>
                    <a:pt x="45815" y="18669"/>
                    <a:pt x="18764" y="45815"/>
                    <a:pt x="18764" y="79248"/>
                  </a:cubicBezTo>
                  <a:lnTo>
                    <a:pt x="18764" y="361283"/>
                  </a:lnTo>
                  <a:cubicBezTo>
                    <a:pt x="18764" y="394716"/>
                    <a:pt x="45815" y="421862"/>
                    <a:pt x="79153" y="421862"/>
                  </a:cubicBezTo>
                  <a:lnTo>
                    <a:pt x="130397" y="421862"/>
                  </a:lnTo>
                  <a:cubicBezTo>
                    <a:pt x="133255" y="421862"/>
                    <a:pt x="136017" y="423196"/>
                    <a:pt x="137827" y="425482"/>
                  </a:cubicBezTo>
                  <a:cubicBezTo>
                    <a:pt x="139637" y="427768"/>
                    <a:pt x="140208" y="430721"/>
                    <a:pt x="139446" y="433578"/>
                  </a:cubicBezTo>
                  <a:lnTo>
                    <a:pt x="119825" y="509778"/>
                  </a:lnTo>
                  <a:cubicBezTo>
                    <a:pt x="118586" y="514636"/>
                    <a:pt x="121825" y="517493"/>
                    <a:pt x="122873" y="518160"/>
                  </a:cubicBezTo>
                  <a:cubicBezTo>
                    <a:pt x="123920" y="518922"/>
                    <a:pt x="127635" y="521017"/>
                    <a:pt x="131731" y="518160"/>
                  </a:cubicBezTo>
                  <a:lnTo>
                    <a:pt x="271653" y="423386"/>
                  </a:lnTo>
                  <a:cubicBezTo>
                    <a:pt x="273177" y="422338"/>
                    <a:pt x="275082" y="421767"/>
                    <a:pt x="276892" y="421767"/>
                  </a:cubicBezTo>
                  <a:lnTo>
                    <a:pt x="301085" y="421767"/>
                  </a:lnTo>
                  <a:cubicBezTo>
                    <a:pt x="306229" y="421767"/>
                    <a:pt x="310420" y="425958"/>
                    <a:pt x="310420" y="431102"/>
                  </a:cubicBezTo>
                  <a:cubicBezTo>
                    <a:pt x="310420" y="436245"/>
                    <a:pt x="306229" y="440436"/>
                    <a:pt x="301085" y="440436"/>
                  </a:cubicBezTo>
                  <a:lnTo>
                    <a:pt x="279749" y="440436"/>
                  </a:lnTo>
                  <a:lnTo>
                    <a:pt x="142208" y="533591"/>
                  </a:lnTo>
                  <a:cubicBezTo>
                    <a:pt x="137636" y="536638"/>
                    <a:pt x="132493" y="538163"/>
                    <a:pt x="127349" y="53816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" name="Google Shape;186;p30"/>
            <p:cNvSpPr/>
            <p:nvPr/>
          </p:nvSpPr>
          <p:spPr>
            <a:xfrm>
              <a:off x="2692080" y="2488320"/>
              <a:ext cx="215640" cy="19440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4400"/>
                <a:gd name="textAreaBottom" fmla="*/ 194760 h 194400"/>
              </a:gdLst>
              <a:ahLst/>
              <a:cxnLst/>
              <a:rect l="textAreaLeft" t="textAreaTop" r="textAreaRight" b="textAreaBottom"/>
              <a:pathLst>
                <a:path w="488537" h="440721">
                  <a:moveTo>
                    <a:pt x="409385" y="440531"/>
                  </a:moveTo>
                  <a:lnTo>
                    <a:pt x="189643" y="440531"/>
                  </a:lnTo>
                  <a:cubicBezTo>
                    <a:pt x="184499" y="440531"/>
                    <a:pt x="180308" y="436340"/>
                    <a:pt x="180308" y="431197"/>
                  </a:cubicBezTo>
                  <a:cubicBezTo>
                    <a:pt x="180308" y="426053"/>
                    <a:pt x="184499" y="421862"/>
                    <a:pt x="189643" y="421862"/>
                  </a:cubicBezTo>
                  <a:lnTo>
                    <a:pt x="409385" y="421862"/>
                  </a:lnTo>
                  <a:cubicBezTo>
                    <a:pt x="442722" y="421862"/>
                    <a:pt x="469773" y="394716"/>
                    <a:pt x="469773" y="361283"/>
                  </a:cubicBezTo>
                  <a:lnTo>
                    <a:pt x="469773" y="79248"/>
                  </a:lnTo>
                  <a:cubicBezTo>
                    <a:pt x="469773" y="45815"/>
                    <a:pt x="442722" y="18669"/>
                    <a:pt x="409385" y="18669"/>
                  </a:cubicBezTo>
                  <a:lnTo>
                    <a:pt x="9334" y="18669"/>
                  </a:lnTo>
                  <a:cubicBezTo>
                    <a:pt x="4191" y="18669"/>
                    <a:pt x="0" y="14478"/>
                    <a:pt x="0" y="9335"/>
                  </a:cubicBezTo>
                  <a:cubicBezTo>
                    <a:pt x="0" y="4191"/>
                    <a:pt x="4191" y="0"/>
                    <a:pt x="9334" y="0"/>
                  </a:cubicBezTo>
                  <a:lnTo>
                    <a:pt x="409385" y="0"/>
                  </a:lnTo>
                  <a:cubicBezTo>
                    <a:pt x="453009" y="0"/>
                    <a:pt x="488537" y="35623"/>
                    <a:pt x="488537" y="79343"/>
                  </a:cubicBezTo>
                  <a:lnTo>
                    <a:pt x="488537" y="361378"/>
                  </a:lnTo>
                  <a:cubicBezTo>
                    <a:pt x="488537" y="405098"/>
                    <a:pt x="453009" y="440722"/>
                    <a:pt x="409385" y="44072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191120" y="1343160"/>
            <a:ext cx="4238280" cy="175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chemeClr val="dk2"/>
                </a:solidFill>
                <a:latin typeface="Inria Serif"/>
                <a:ea typeface="Inria Serif"/>
              </a:rPr>
              <a:t>Функционал приложения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4191120" y="542880"/>
            <a:ext cx="164736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2"/>
                </a:solidFill>
                <a:latin typeface="Inria Serif"/>
                <a:ea typeface="Inria Serif"/>
              </a:rPr>
              <a:t>0</a:t>
            </a:r>
            <a:r>
              <a:rPr lang="ru-RU" sz="6000" b="1" strike="noStrike" spc="-1" dirty="0">
                <a:solidFill>
                  <a:schemeClr val="dk2"/>
                </a:solidFill>
                <a:latin typeface="Inria Serif"/>
                <a:ea typeface="Inria Serif"/>
              </a:rPr>
              <a:t>2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ubTitle"/>
          </p:nvPr>
        </p:nvSpPr>
        <p:spPr>
          <a:xfrm>
            <a:off x="4191120" y="3095640"/>
            <a:ext cx="423828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Lato"/>
              <a:ea typeface="Lato"/>
            </a:endParaRPr>
          </a:p>
        </p:txBody>
      </p:sp>
      <p:sp>
        <p:nvSpPr>
          <p:cNvPr id="126" name="Google Shape;169;p29"/>
          <p:cNvSpPr/>
          <p:nvPr/>
        </p:nvSpPr>
        <p:spPr>
          <a:xfrm>
            <a:off x="3343320" y="647640"/>
            <a:ext cx="55224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76120" rIns="870823080" bIns="2761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27" name="Google Shape;170;p29"/>
          <p:cNvCxnSpPr/>
          <p:nvPr/>
        </p:nvCxnSpPr>
        <p:spPr>
          <a:xfrm>
            <a:off x="4050720" y="644760"/>
            <a:ext cx="360" cy="556920"/>
          </a:xfrm>
          <a:prstGeom prst="straightConnector1">
            <a:avLst/>
          </a:prstGeom>
          <a:ln w="9525">
            <a:solidFill>
              <a:srgbClr val="980000"/>
            </a:solidFill>
            <a:round/>
          </a:ln>
        </p:spPr>
      </p:cxnSp>
      <p:sp>
        <p:nvSpPr>
          <p:cNvPr id="128" name="Google Shape;171;p29"/>
          <p:cNvSpPr/>
          <p:nvPr/>
        </p:nvSpPr>
        <p:spPr>
          <a:xfrm>
            <a:off x="3478320" y="785520"/>
            <a:ext cx="283680" cy="275040"/>
          </a:xfrm>
          <a:custGeom>
            <a:avLst/>
            <a:gdLst>
              <a:gd name="textAreaLeft" fmla="*/ 0 w 283680"/>
              <a:gd name="textAreaRight" fmla="*/ 284040 w 283680"/>
              <a:gd name="textAreaTop" fmla="*/ 0 h 275040"/>
              <a:gd name="textAreaBottom" fmla="*/ 275400 h 275040"/>
            </a:gdLst>
            <a:ahLst/>
            <a:cxnLst/>
            <a:rect l="textAreaLeft" t="textAreaTop" r="textAreaRight" b="textAreaBottom"/>
            <a:pathLst>
              <a:path w="1136845" h="1101383">
                <a:moveTo>
                  <a:pt x="1014852" y="314911"/>
                </a:moveTo>
                <a:lnTo>
                  <a:pt x="1014852" y="269118"/>
                </a:lnTo>
                <a:cubicBezTo>
                  <a:pt x="1014852" y="260033"/>
                  <a:pt x="1007452" y="252632"/>
                  <a:pt x="998367" y="252632"/>
                </a:cubicBezTo>
                <a:cubicBezTo>
                  <a:pt x="989281" y="252632"/>
                  <a:pt x="981881" y="260033"/>
                  <a:pt x="981881" y="269118"/>
                </a:cubicBezTo>
                <a:lnTo>
                  <a:pt x="981881" y="925683"/>
                </a:lnTo>
                <a:cubicBezTo>
                  <a:pt x="981881" y="943415"/>
                  <a:pt x="967447" y="957775"/>
                  <a:pt x="949789" y="957775"/>
                </a:cubicBezTo>
                <a:cubicBezTo>
                  <a:pt x="932132" y="957775"/>
                  <a:pt x="917697" y="943341"/>
                  <a:pt x="917697" y="925683"/>
                </a:cubicBezTo>
                <a:lnTo>
                  <a:pt x="917697" y="65136"/>
                </a:lnTo>
                <a:cubicBezTo>
                  <a:pt x="917697" y="47405"/>
                  <a:pt x="932132" y="33044"/>
                  <a:pt x="949789" y="33044"/>
                </a:cubicBezTo>
                <a:cubicBezTo>
                  <a:pt x="967447" y="33044"/>
                  <a:pt x="981881" y="47478"/>
                  <a:pt x="981881" y="65136"/>
                </a:cubicBezTo>
                <a:lnTo>
                  <a:pt x="981881" y="144340"/>
                </a:lnTo>
                <a:cubicBezTo>
                  <a:pt x="981881" y="153426"/>
                  <a:pt x="989281" y="160826"/>
                  <a:pt x="998367" y="160826"/>
                </a:cubicBezTo>
                <a:cubicBezTo>
                  <a:pt x="1007452" y="160826"/>
                  <a:pt x="1014852" y="153426"/>
                  <a:pt x="1014852" y="144340"/>
                </a:cubicBezTo>
                <a:lnTo>
                  <a:pt x="1014852" y="65136"/>
                </a:lnTo>
                <a:cubicBezTo>
                  <a:pt x="1014852" y="29234"/>
                  <a:pt x="985618" y="0"/>
                  <a:pt x="949716" y="0"/>
                </a:cubicBezTo>
                <a:cubicBezTo>
                  <a:pt x="913815" y="0"/>
                  <a:pt x="884580" y="29234"/>
                  <a:pt x="884580" y="65136"/>
                </a:cubicBezTo>
                <a:lnTo>
                  <a:pt x="884580" y="89901"/>
                </a:lnTo>
                <a:lnTo>
                  <a:pt x="376751" y="287508"/>
                </a:lnTo>
                <a:cubicBezTo>
                  <a:pt x="370376" y="280401"/>
                  <a:pt x="361144" y="275859"/>
                  <a:pt x="350813" y="275859"/>
                </a:cubicBezTo>
                <a:lnTo>
                  <a:pt x="131152" y="275859"/>
                </a:lnTo>
                <a:cubicBezTo>
                  <a:pt x="58835" y="275859"/>
                  <a:pt x="0" y="334694"/>
                  <a:pt x="0" y="407011"/>
                </a:cubicBezTo>
                <a:lnTo>
                  <a:pt x="0" y="583736"/>
                </a:lnTo>
                <a:cubicBezTo>
                  <a:pt x="0" y="656053"/>
                  <a:pt x="58835" y="714888"/>
                  <a:pt x="131152" y="714888"/>
                </a:cubicBezTo>
                <a:lnTo>
                  <a:pt x="132984" y="714888"/>
                </a:lnTo>
                <a:lnTo>
                  <a:pt x="132984" y="852194"/>
                </a:lnTo>
                <a:cubicBezTo>
                  <a:pt x="132984" y="861280"/>
                  <a:pt x="140384" y="868680"/>
                  <a:pt x="149469" y="868680"/>
                </a:cubicBezTo>
                <a:cubicBezTo>
                  <a:pt x="158555" y="868680"/>
                  <a:pt x="165955" y="861280"/>
                  <a:pt x="165955" y="852194"/>
                </a:cubicBezTo>
                <a:lnTo>
                  <a:pt x="165955" y="714888"/>
                </a:lnTo>
                <a:lnTo>
                  <a:pt x="231751" y="714888"/>
                </a:lnTo>
                <a:lnTo>
                  <a:pt x="231751" y="790062"/>
                </a:lnTo>
                <a:cubicBezTo>
                  <a:pt x="231751" y="834317"/>
                  <a:pt x="263696" y="871171"/>
                  <a:pt x="305680" y="879011"/>
                </a:cubicBezTo>
                <a:lnTo>
                  <a:pt x="305680" y="1031997"/>
                </a:lnTo>
                <a:cubicBezTo>
                  <a:pt x="305680" y="1052073"/>
                  <a:pt x="289340" y="1068339"/>
                  <a:pt x="269338" y="1068339"/>
                </a:cubicBezTo>
                <a:lnTo>
                  <a:pt x="202370" y="1068339"/>
                </a:lnTo>
                <a:cubicBezTo>
                  <a:pt x="182294" y="1068339"/>
                  <a:pt x="166028" y="1052000"/>
                  <a:pt x="166028" y="1031997"/>
                </a:cubicBezTo>
                <a:lnTo>
                  <a:pt x="166028" y="978730"/>
                </a:lnTo>
                <a:cubicBezTo>
                  <a:pt x="166028" y="969645"/>
                  <a:pt x="158628" y="962245"/>
                  <a:pt x="149543" y="962245"/>
                </a:cubicBezTo>
                <a:cubicBezTo>
                  <a:pt x="140457" y="962245"/>
                  <a:pt x="133057" y="969645"/>
                  <a:pt x="133057" y="978730"/>
                </a:cubicBezTo>
                <a:lnTo>
                  <a:pt x="133057" y="1031997"/>
                </a:lnTo>
                <a:cubicBezTo>
                  <a:pt x="133057" y="1070244"/>
                  <a:pt x="164197" y="1101383"/>
                  <a:pt x="202443" y="1101383"/>
                </a:cubicBezTo>
                <a:lnTo>
                  <a:pt x="269411" y="1101383"/>
                </a:lnTo>
                <a:cubicBezTo>
                  <a:pt x="307657" y="1101383"/>
                  <a:pt x="338797" y="1070244"/>
                  <a:pt x="338797" y="1031997"/>
                </a:cubicBezTo>
                <a:lnTo>
                  <a:pt x="338797" y="714888"/>
                </a:lnTo>
                <a:lnTo>
                  <a:pt x="350886" y="714888"/>
                </a:lnTo>
                <a:cubicBezTo>
                  <a:pt x="361218" y="714888"/>
                  <a:pt x="370450" y="710345"/>
                  <a:pt x="376824" y="703238"/>
                </a:cubicBezTo>
                <a:lnTo>
                  <a:pt x="884653" y="900845"/>
                </a:lnTo>
                <a:lnTo>
                  <a:pt x="884653" y="925610"/>
                </a:lnTo>
                <a:cubicBezTo>
                  <a:pt x="884653" y="961512"/>
                  <a:pt x="913888" y="990747"/>
                  <a:pt x="949789" y="990747"/>
                </a:cubicBezTo>
                <a:cubicBezTo>
                  <a:pt x="985691" y="990747"/>
                  <a:pt x="1014926" y="961512"/>
                  <a:pt x="1014926" y="925610"/>
                </a:cubicBezTo>
                <a:lnTo>
                  <a:pt x="1014926" y="675835"/>
                </a:lnTo>
                <a:cubicBezTo>
                  <a:pt x="1088341" y="646308"/>
                  <a:pt x="1136846" y="575310"/>
                  <a:pt x="1136846" y="495373"/>
                </a:cubicBezTo>
                <a:cubicBezTo>
                  <a:pt x="1136846" y="415437"/>
                  <a:pt x="1088341" y="344365"/>
                  <a:pt x="1014926" y="314911"/>
                </a:cubicBezTo>
                <a:close/>
                <a:moveTo>
                  <a:pt x="305753" y="845161"/>
                </a:moveTo>
                <a:cubicBezTo>
                  <a:pt x="281647" y="837907"/>
                  <a:pt x="264795" y="815340"/>
                  <a:pt x="264795" y="790135"/>
                </a:cubicBezTo>
                <a:lnTo>
                  <a:pt x="264795" y="714961"/>
                </a:lnTo>
                <a:lnTo>
                  <a:pt x="305753" y="714961"/>
                </a:lnTo>
                <a:lnTo>
                  <a:pt x="305753" y="845161"/>
                </a:lnTo>
                <a:close/>
                <a:moveTo>
                  <a:pt x="352645" y="680085"/>
                </a:moveTo>
                <a:cubicBezTo>
                  <a:pt x="352645" y="680085"/>
                  <a:pt x="352645" y="680158"/>
                  <a:pt x="352645" y="680232"/>
                </a:cubicBezTo>
                <a:cubicBezTo>
                  <a:pt x="352645" y="681184"/>
                  <a:pt x="351839" y="681990"/>
                  <a:pt x="350813" y="681990"/>
                </a:cubicBezTo>
                <a:lnTo>
                  <a:pt x="248310" y="681990"/>
                </a:lnTo>
                <a:cubicBezTo>
                  <a:pt x="248310" y="681990"/>
                  <a:pt x="149469" y="681990"/>
                  <a:pt x="149469" y="681990"/>
                </a:cubicBezTo>
                <a:lnTo>
                  <a:pt x="131152" y="681990"/>
                </a:lnTo>
                <a:cubicBezTo>
                  <a:pt x="77006" y="681990"/>
                  <a:pt x="32971" y="637955"/>
                  <a:pt x="32971" y="583809"/>
                </a:cubicBezTo>
                <a:lnTo>
                  <a:pt x="32971" y="407084"/>
                </a:lnTo>
                <a:cubicBezTo>
                  <a:pt x="32971" y="352938"/>
                  <a:pt x="77006" y="308903"/>
                  <a:pt x="131152" y="308903"/>
                </a:cubicBezTo>
                <a:lnTo>
                  <a:pt x="350813" y="308903"/>
                </a:lnTo>
                <a:cubicBezTo>
                  <a:pt x="351839" y="308903"/>
                  <a:pt x="352645" y="309709"/>
                  <a:pt x="352645" y="310735"/>
                </a:cubicBezTo>
                <a:lnTo>
                  <a:pt x="352645" y="680085"/>
                </a:lnTo>
                <a:close/>
                <a:moveTo>
                  <a:pt x="884580" y="865529"/>
                </a:moveTo>
                <a:lnTo>
                  <a:pt x="385616" y="671366"/>
                </a:lnTo>
                <a:lnTo>
                  <a:pt x="385616" y="319454"/>
                </a:lnTo>
                <a:lnTo>
                  <a:pt x="884580" y="125290"/>
                </a:lnTo>
                <a:lnTo>
                  <a:pt x="884580" y="865529"/>
                </a:lnTo>
                <a:close/>
                <a:moveTo>
                  <a:pt x="1014852" y="639787"/>
                </a:moveTo>
                <a:lnTo>
                  <a:pt x="1014852" y="351106"/>
                </a:lnTo>
                <a:cubicBezTo>
                  <a:pt x="1069731" y="378655"/>
                  <a:pt x="1103728" y="433900"/>
                  <a:pt x="1103728" y="495447"/>
                </a:cubicBezTo>
                <a:cubicBezTo>
                  <a:pt x="1103728" y="556993"/>
                  <a:pt x="1069657" y="612238"/>
                  <a:pt x="1014852" y="639787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129" name="Google Shape;172;p29"/>
          <p:cNvPicPr/>
          <p:nvPr/>
        </p:nvPicPr>
        <p:blipFill>
          <a:blip r:embed="rId2"/>
          <a:srcRect l="19864" r="19870"/>
          <a:stretch/>
        </p:blipFill>
        <p:spPr>
          <a:xfrm>
            <a:off x="714240" y="1453680"/>
            <a:ext cx="3336120" cy="3689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3849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76440" y="542880"/>
            <a:ext cx="7752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lt1"/>
                </a:solidFill>
                <a:latin typeface="Inria Serif"/>
                <a:ea typeface="Inria Serif"/>
              </a:rPr>
              <a:t>Заключение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3333600" y="2200320"/>
            <a:ext cx="5095440" cy="2409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Lato"/>
                <a:ea typeface="Lato"/>
              </a:rPr>
              <a:t>Менеджеры паролей являются критически важными инструментами для защиты личных данных. Выбор надежной технологии разработки, такой как Dart и Flutter, позволяет создавать эффективные и безопасные приложения.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45" name="Google Shape;179;p30"/>
          <p:cNvSpPr/>
          <p:nvPr/>
        </p:nvSpPr>
        <p:spPr>
          <a:xfrm>
            <a:off x="2486160" y="2324160"/>
            <a:ext cx="552240" cy="5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76120" rIns="870823080" bIns="2761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46" name="Google Shape;180;p30"/>
          <p:cNvCxnSpPr/>
          <p:nvPr/>
        </p:nvCxnSpPr>
        <p:spPr>
          <a:xfrm>
            <a:off x="3197160" y="2328480"/>
            <a:ext cx="360" cy="557280"/>
          </a:xfrm>
          <a:prstGeom prst="straightConnector1">
            <a:avLst/>
          </a:prstGeom>
          <a:ln w="9525">
            <a:solidFill>
              <a:srgbClr val="FFF8F2"/>
            </a:solidFill>
            <a:round/>
          </a:ln>
        </p:spPr>
      </p:cxnSp>
      <p:grpSp>
        <p:nvGrpSpPr>
          <p:cNvPr id="247" name="Google Shape;181;p30"/>
          <p:cNvGrpSpPr/>
          <p:nvPr/>
        </p:nvGrpSpPr>
        <p:grpSpPr>
          <a:xfrm>
            <a:off x="2625120" y="2488320"/>
            <a:ext cx="282600" cy="237600"/>
            <a:chOff x="2625120" y="2488320"/>
            <a:chExt cx="282600" cy="237600"/>
          </a:xfrm>
        </p:grpSpPr>
        <p:sp>
          <p:nvSpPr>
            <p:cNvPr id="248" name="Google Shape;182;p30"/>
            <p:cNvSpPr/>
            <p:nvPr/>
          </p:nvSpPr>
          <p:spPr>
            <a:xfrm>
              <a:off x="267768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70" h="103060">
                  <a:moveTo>
                    <a:pt x="51435" y="103061"/>
                  </a:moveTo>
                  <a:cubicBezTo>
                    <a:pt x="23051" y="103061"/>
                    <a:pt x="0" y="79915"/>
                    <a:pt x="0" y="51530"/>
                  </a:cubicBezTo>
                  <a:cubicBezTo>
                    <a:pt x="0" y="23146"/>
                    <a:pt x="23051" y="0"/>
                    <a:pt x="51435" y="0"/>
                  </a:cubicBezTo>
                  <a:cubicBezTo>
                    <a:pt x="79820" y="0"/>
                    <a:pt x="102870" y="23146"/>
                    <a:pt x="102870" y="51530"/>
                  </a:cubicBezTo>
                  <a:cubicBezTo>
                    <a:pt x="102870" y="79915"/>
                    <a:pt x="79820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" name="Google Shape;183;p30"/>
            <p:cNvSpPr/>
            <p:nvPr/>
          </p:nvSpPr>
          <p:spPr>
            <a:xfrm>
              <a:off x="274608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69" h="103060">
                  <a:moveTo>
                    <a:pt x="51435" y="103061"/>
                  </a:moveTo>
                  <a:cubicBezTo>
                    <a:pt x="23050" y="103061"/>
                    <a:pt x="0" y="79915"/>
                    <a:pt x="0" y="51530"/>
                  </a:cubicBezTo>
                  <a:cubicBezTo>
                    <a:pt x="0" y="23146"/>
                    <a:pt x="23050" y="0"/>
                    <a:pt x="51435" y="0"/>
                  </a:cubicBezTo>
                  <a:cubicBezTo>
                    <a:pt x="79820" y="0"/>
                    <a:pt x="102870" y="23146"/>
                    <a:pt x="102870" y="51530"/>
                  </a:cubicBezTo>
                  <a:cubicBezTo>
                    <a:pt x="102870" y="79915"/>
                    <a:pt x="79820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184;p30"/>
            <p:cNvSpPr/>
            <p:nvPr/>
          </p:nvSpPr>
          <p:spPr>
            <a:xfrm>
              <a:off x="2814120" y="2562840"/>
              <a:ext cx="45000" cy="453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102869" h="103060">
                  <a:moveTo>
                    <a:pt x="51435" y="103061"/>
                  </a:moveTo>
                  <a:cubicBezTo>
                    <a:pt x="23050" y="103061"/>
                    <a:pt x="0" y="79915"/>
                    <a:pt x="0" y="51530"/>
                  </a:cubicBezTo>
                  <a:cubicBezTo>
                    <a:pt x="0" y="23146"/>
                    <a:pt x="23050" y="0"/>
                    <a:pt x="51435" y="0"/>
                  </a:cubicBezTo>
                  <a:cubicBezTo>
                    <a:pt x="79819" y="0"/>
                    <a:pt x="102870" y="23146"/>
                    <a:pt x="102870" y="51530"/>
                  </a:cubicBezTo>
                  <a:cubicBezTo>
                    <a:pt x="102870" y="79915"/>
                    <a:pt x="79819" y="103061"/>
                    <a:pt x="51435" y="103061"/>
                  </a:cubicBezTo>
                  <a:close/>
                  <a:moveTo>
                    <a:pt x="51435" y="18669"/>
                  </a:moveTo>
                  <a:cubicBezTo>
                    <a:pt x="33433" y="18669"/>
                    <a:pt x="18764" y="33433"/>
                    <a:pt x="18764" y="51435"/>
                  </a:cubicBezTo>
                  <a:cubicBezTo>
                    <a:pt x="18764" y="69437"/>
                    <a:pt x="33433" y="84201"/>
                    <a:pt x="51435" y="84201"/>
                  </a:cubicBezTo>
                  <a:cubicBezTo>
                    <a:pt x="69437" y="84201"/>
                    <a:pt x="84106" y="69437"/>
                    <a:pt x="84106" y="51435"/>
                  </a:cubicBezTo>
                  <a:cubicBezTo>
                    <a:pt x="84106" y="33433"/>
                    <a:pt x="69437" y="18669"/>
                    <a:pt x="51435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" name="Google Shape;185;p30"/>
            <p:cNvSpPr/>
            <p:nvPr/>
          </p:nvSpPr>
          <p:spPr>
            <a:xfrm>
              <a:off x="2625120" y="2488320"/>
              <a:ext cx="136800" cy="23760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237600"/>
                <a:gd name="textAreaBottom" fmla="*/ 237960 h 237600"/>
              </a:gdLst>
              <a:ahLst/>
              <a:cxnLst/>
              <a:rect l="textAreaLeft" t="textAreaTop" r="textAreaRight" b="textAreaBottom"/>
              <a:pathLst>
                <a:path w="310419" h="538448">
                  <a:moveTo>
                    <a:pt x="127349" y="538448"/>
                  </a:moveTo>
                  <a:cubicBezTo>
                    <a:pt x="122015" y="538448"/>
                    <a:pt x="116681" y="536829"/>
                    <a:pt x="112109" y="533591"/>
                  </a:cubicBezTo>
                  <a:cubicBezTo>
                    <a:pt x="102965" y="527113"/>
                    <a:pt x="98870" y="515969"/>
                    <a:pt x="101632" y="505206"/>
                  </a:cubicBezTo>
                  <a:lnTo>
                    <a:pt x="118301" y="440722"/>
                  </a:lnTo>
                  <a:lnTo>
                    <a:pt x="79153" y="440722"/>
                  </a:lnTo>
                  <a:cubicBezTo>
                    <a:pt x="35528" y="440722"/>
                    <a:pt x="0" y="405098"/>
                    <a:pt x="0" y="361379"/>
                  </a:cubicBezTo>
                  <a:lnTo>
                    <a:pt x="0" y="79343"/>
                  </a:lnTo>
                  <a:cubicBezTo>
                    <a:pt x="0" y="35624"/>
                    <a:pt x="35528" y="0"/>
                    <a:pt x="79153" y="0"/>
                  </a:cubicBezTo>
                  <a:lnTo>
                    <a:pt x="122301" y="0"/>
                  </a:lnTo>
                  <a:cubicBezTo>
                    <a:pt x="127445" y="0"/>
                    <a:pt x="131636" y="4191"/>
                    <a:pt x="131636" y="9335"/>
                  </a:cubicBezTo>
                  <a:cubicBezTo>
                    <a:pt x="131636" y="14478"/>
                    <a:pt x="127445" y="18669"/>
                    <a:pt x="122301" y="18669"/>
                  </a:cubicBezTo>
                  <a:lnTo>
                    <a:pt x="79153" y="18669"/>
                  </a:lnTo>
                  <a:cubicBezTo>
                    <a:pt x="45815" y="18669"/>
                    <a:pt x="18764" y="45815"/>
                    <a:pt x="18764" y="79248"/>
                  </a:cubicBezTo>
                  <a:lnTo>
                    <a:pt x="18764" y="361283"/>
                  </a:lnTo>
                  <a:cubicBezTo>
                    <a:pt x="18764" y="394716"/>
                    <a:pt x="45815" y="421862"/>
                    <a:pt x="79153" y="421862"/>
                  </a:cubicBezTo>
                  <a:lnTo>
                    <a:pt x="130397" y="421862"/>
                  </a:lnTo>
                  <a:cubicBezTo>
                    <a:pt x="133255" y="421862"/>
                    <a:pt x="136017" y="423196"/>
                    <a:pt x="137827" y="425482"/>
                  </a:cubicBezTo>
                  <a:cubicBezTo>
                    <a:pt x="139637" y="427768"/>
                    <a:pt x="140208" y="430721"/>
                    <a:pt x="139446" y="433578"/>
                  </a:cubicBezTo>
                  <a:lnTo>
                    <a:pt x="119825" y="509778"/>
                  </a:lnTo>
                  <a:cubicBezTo>
                    <a:pt x="118586" y="514636"/>
                    <a:pt x="121825" y="517493"/>
                    <a:pt x="122873" y="518160"/>
                  </a:cubicBezTo>
                  <a:cubicBezTo>
                    <a:pt x="123920" y="518922"/>
                    <a:pt x="127635" y="521017"/>
                    <a:pt x="131731" y="518160"/>
                  </a:cubicBezTo>
                  <a:lnTo>
                    <a:pt x="271653" y="423386"/>
                  </a:lnTo>
                  <a:cubicBezTo>
                    <a:pt x="273177" y="422338"/>
                    <a:pt x="275082" y="421767"/>
                    <a:pt x="276892" y="421767"/>
                  </a:cubicBezTo>
                  <a:lnTo>
                    <a:pt x="301085" y="421767"/>
                  </a:lnTo>
                  <a:cubicBezTo>
                    <a:pt x="306229" y="421767"/>
                    <a:pt x="310420" y="425958"/>
                    <a:pt x="310420" y="431102"/>
                  </a:cubicBezTo>
                  <a:cubicBezTo>
                    <a:pt x="310420" y="436245"/>
                    <a:pt x="306229" y="440436"/>
                    <a:pt x="301085" y="440436"/>
                  </a:cubicBezTo>
                  <a:lnTo>
                    <a:pt x="279749" y="440436"/>
                  </a:lnTo>
                  <a:lnTo>
                    <a:pt x="142208" y="533591"/>
                  </a:lnTo>
                  <a:cubicBezTo>
                    <a:pt x="137636" y="536638"/>
                    <a:pt x="132493" y="538163"/>
                    <a:pt x="127349" y="53816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186;p30"/>
            <p:cNvSpPr/>
            <p:nvPr/>
          </p:nvSpPr>
          <p:spPr>
            <a:xfrm>
              <a:off x="2692080" y="2488320"/>
              <a:ext cx="215640" cy="19440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4400"/>
                <a:gd name="textAreaBottom" fmla="*/ 194760 h 194400"/>
              </a:gdLst>
              <a:ahLst/>
              <a:cxnLst/>
              <a:rect l="textAreaLeft" t="textAreaTop" r="textAreaRight" b="textAreaBottom"/>
              <a:pathLst>
                <a:path w="488537" h="440721">
                  <a:moveTo>
                    <a:pt x="409385" y="440531"/>
                  </a:moveTo>
                  <a:lnTo>
                    <a:pt x="189643" y="440531"/>
                  </a:lnTo>
                  <a:cubicBezTo>
                    <a:pt x="184499" y="440531"/>
                    <a:pt x="180308" y="436340"/>
                    <a:pt x="180308" y="431197"/>
                  </a:cubicBezTo>
                  <a:cubicBezTo>
                    <a:pt x="180308" y="426053"/>
                    <a:pt x="184499" y="421862"/>
                    <a:pt x="189643" y="421862"/>
                  </a:cubicBezTo>
                  <a:lnTo>
                    <a:pt x="409385" y="421862"/>
                  </a:lnTo>
                  <a:cubicBezTo>
                    <a:pt x="442722" y="421862"/>
                    <a:pt x="469773" y="394716"/>
                    <a:pt x="469773" y="361283"/>
                  </a:cubicBezTo>
                  <a:lnTo>
                    <a:pt x="469773" y="79248"/>
                  </a:lnTo>
                  <a:cubicBezTo>
                    <a:pt x="469773" y="45815"/>
                    <a:pt x="442722" y="18669"/>
                    <a:pt x="409385" y="18669"/>
                  </a:cubicBezTo>
                  <a:lnTo>
                    <a:pt x="9334" y="18669"/>
                  </a:lnTo>
                  <a:cubicBezTo>
                    <a:pt x="4191" y="18669"/>
                    <a:pt x="0" y="14478"/>
                    <a:pt x="0" y="9335"/>
                  </a:cubicBezTo>
                  <a:cubicBezTo>
                    <a:pt x="0" y="4191"/>
                    <a:pt x="4191" y="0"/>
                    <a:pt x="9334" y="0"/>
                  </a:cubicBezTo>
                  <a:lnTo>
                    <a:pt x="409385" y="0"/>
                  </a:lnTo>
                  <a:cubicBezTo>
                    <a:pt x="453009" y="0"/>
                    <a:pt x="488537" y="35623"/>
                    <a:pt x="488537" y="79343"/>
                  </a:cubicBezTo>
                  <a:lnTo>
                    <a:pt x="488537" y="361378"/>
                  </a:lnTo>
                  <a:cubicBezTo>
                    <a:pt x="488537" y="405098"/>
                    <a:pt x="453009" y="440722"/>
                    <a:pt x="409385" y="44072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International Organizations in Globalization by Slidesgo">
  <a:themeElements>
    <a:clrScheme name="Simple Light">
      <a:dk1>
        <a:srgbClr val="333333"/>
      </a:dk1>
      <a:lt1>
        <a:srgbClr val="FFF8F2"/>
      </a:lt1>
      <a:dk2>
        <a:srgbClr val="98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147</Words>
  <Application>Microsoft Office PowerPoint</Application>
  <PresentationFormat>Экран (16:9)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22</vt:i4>
      </vt:variant>
      <vt:variant>
        <vt:lpstr>Заголовки слайдов</vt:lpstr>
      </vt:variant>
      <vt:variant>
        <vt:i4>8</vt:i4>
      </vt:variant>
    </vt:vector>
  </HeadingPairs>
  <TitlesOfParts>
    <vt:vector size="36" baseType="lpstr">
      <vt:lpstr>Arial</vt:lpstr>
      <vt:lpstr>Inria Serif</vt:lpstr>
      <vt:lpstr>Lato</vt:lpstr>
      <vt:lpstr>OpenSymbol</vt:lpstr>
      <vt:lpstr>Symbol</vt:lpstr>
      <vt:lpstr>Wingdings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International Organizations in Globalization by Slidesgo</vt:lpstr>
      <vt:lpstr>Slidesgo Final Pages</vt:lpstr>
      <vt:lpstr>Slidesgo Final Pages</vt:lpstr>
      <vt:lpstr>Slidesgo Final Pages</vt:lpstr>
      <vt:lpstr>Менеджер паролей</vt:lpstr>
      <vt:lpstr>Введение</vt:lpstr>
      <vt:lpstr>Определение и функциональность</vt:lpstr>
      <vt:lpstr>Пример: Proton Pass</vt:lpstr>
      <vt:lpstr>Функционал приложения</vt:lpstr>
      <vt:lpstr>Хранение и защита паролей</vt:lpstr>
      <vt:lpstr>Функционал приложения</vt:lpstr>
      <vt:lpstr>Заключение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паролей</dc:title>
  <cp:lastModifiedBy>Егор</cp:lastModifiedBy>
  <cp:revision>2</cp:revision>
  <dcterms:modified xsi:type="dcterms:W3CDTF">2025-05-23T11:01:28Z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2025-05-22T14:03:45Z</dcterms:created>
  <dc:creator>Unknown Creator</dc:creator>
  <dc:description/>
  <dc:language>en-US</dc:language>
  <cp:lastModifiedBy>Unknown Creator</cp:lastModifiedBy>
  <dcterms:modified xsi:type="dcterms:W3CDTF">2025-05-22T14:03:45Z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