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13C7C8-F141-41B4-8132-BDD95DCF5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D67123-EC42-4FA1-8EBA-589FC02E6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4100FE-6DC7-4FA3-B31F-EE880428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F0FA-5B10-4F54-A009-6FF6BC213D0F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936102-5F2D-4267-8BAA-9EB1BF6F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5C709D-98EB-46C7-A6A0-F83F3BD8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C237-435C-4046-8C90-584D082E94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92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7DC475-0863-4183-A546-C7283250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9233175-8182-4F0F-9AA7-A8640B6ED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51A415-9FB1-4333-8779-C951CF1A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F0FA-5B10-4F54-A009-6FF6BC213D0F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0E0A6C-9C61-4566-B807-A8FD8CC9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CEDB35-2FA8-4CDF-9FA5-4C366B39F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C237-435C-4046-8C90-584D082E94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00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D5CD7F-DD77-4906-B448-10A1C16A2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65C717-1975-4EBE-8FAD-8C1EA87E2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2EF4AF-D4C2-402B-A288-C064CB8D2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F0FA-5B10-4F54-A009-6FF6BC213D0F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AB7178-B104-4815-8F2A-5ED4A911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C8C57C-C17D-483E-B468-4CEBFD26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C237-435C-4046-8C90-584D082E94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55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969023-6A5F-452D-B245-475FB4C6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1FF476-8202-48B9-8209-EBC156F5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952C7A-8038-4686-B890-8D00A349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F0FA-5B10-4F54-A009-6FF6BC213D0F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B5FB08-EABC-41BB-BF64-82447466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AC1AF5-B95C-4127-A56D-18195E3C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C237-435C-4046-8C90-584D082E94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08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DE83C9-6349-4F41-B148-FE713579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3BF734-4152-4F31-85E1-9D1E8E8DB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8C2062-972F-40FD-88A5-1E1C2AC7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F0FA-5B10-4F54-A009-6FF6BC213D0F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82CF3B-2849-4769-AEB7-B715AAE2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1CA56F-132A-4D2F-AE36-FF5F7DD2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C237-435C-4046-8C90-584D082E94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358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AFFF22-E227-44C1-8D92-459CBD3D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F73B46-691B-4810-BBC9-ACFA37A66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F6959B-C4BF-44C4-BC52-C5117F31B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BD6489-478C-4036-A91F-8EA1C152E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F0FA-5B10-4F54-A009-6FF6BC213D0F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426848-D964-48EB-AC1B-5D5BA210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66611E-8ECA-4528-BF54-1B0B1927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C237-435C-4046-8C90-584D082E94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73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90CE9-101C-4ED2-9196-C7519F5D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82CEE2-2138-46C3-9B1B-C7253C04F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E5C8B1-F6C8-4135-8469-25AC0FA53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636ED6F-6A93-4260-9284-12117F0E4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D293931-2C3B-4F6C-B879-94AAA0EFF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0544048-4856-46BB-B479-3B21BEBA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F0FA-5B10-4F54-A009-6FF6BC213D0F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EFA28C8-B323-4FA3-BDD4-C82F35D9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14FD165-6B9C-4191-907B-D76C88A9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C237-435C-4046-8C90-584D082E94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69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777A0-32CA-4349-B6B2-A102673D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C289566-F88B-467E-8272-DEE25983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F0FA-5B10-4F54-A009-6FF6BC213D0F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5696A40-F1E3-49B0-8AE1-BBA1BADC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B0A1EA-E09E-4CA2-9905-3A2569B1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C237-435C-4046-8C90-584D082E94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56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D460EC8-9BDC-4C49-A8B0-A55FD917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F0FA-5B10-4F54-A009-6FF6BC213D0F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5D5689B-9326-4A7A-A32D-083EF89C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3D804B-E1E5-4842-9CF5-01A24ACA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C237-435C-4046-8C90-584D082E94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51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7E06AC-9239-4709-9C69-71154E82A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1CF4A3-44BF-4DFE-9CE5-80ECC3C21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746E80-C048-44FE-BB29-F155F8AFB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7A2290-59B5-46D7-A6D7-48B53FF79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F0FA-5B10-4F54-A009-6FF6BC213D0F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0C1CAE-CB12-44C1-BB41-DDCE2486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B27A05-BD39-4437-AC90-2A1DFA7A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C237-435C-4046-8C90-584D082E94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50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984594-EBF0-436C-A7EF-4801E46A7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1BD27B-ABB9-4F72-97CF-E6EE6699C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78C17E-E215-484E-879D-83C59F798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7746B3-2C5C-49D3-88AB-3E51CEBD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F0FA-5B10-4F54-A009-6FF6BC213D0F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83DD98-7D7F-456F-8C4D-8D53314C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D5C468-C2D1-45FE-838D-88C7E4F9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C237-435C-4046-8C90-584D082E94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80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4EA6371-D869-4074-A9DF-D8DBFF9F1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C7FAB6-2199-49E6-8F95-5A465B429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1E88F3-85CC-4FB8-BCD4-846DED02A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1F0FA-5B10-4F54-A009-6FF6BC213D0F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0DF736-78D3-4B39-BDD3-D21C93967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B1918D-65A6-429B-8380-BCA9DBAE7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0C237-435C-4046-8C90-584D082E94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82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1A4AC9C-7CC1-4047-98CD-D2C41B600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180" y="0"/>
            <a:ext cx="84498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9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ko_kaku</dc:creator>
  <cp:lastModifiedBy>ko_kaku</cp:lastModifiedBy>
  <cp:revision>1</cp:revision>
  <dcterms:created xsi:type="dcterms:W3CDTF">2018-12-05T05:07:29Z</dcterms:created>
  <dcterms:modified xsi:type="dcterms:W3CDTF">2018-12-05T05:07:54Z</dcterms:modified>
</cp:coreProperties>
</file>