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6157CA-2DBA-4135-8C84-81B137184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932FD16-9ACB-4475-BEEB-287488C6C3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zh-CN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064AA9-AB13-4B78-AC60-2706BB237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09E8-AE4E-4852-B29D-73C215B62489}" type="datetimeFigureOut">
              <a:rPr lang="zh-CN" altLang="en-US" smtClean="0"/>
              <a:t>2022/7/11</a:t>
            </a:fld>
            <a:endParaRPr lang="zh-CN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675B7B-6C44-48DA-9ECA-C0E021F06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112026-8DC7-462F-B711-8364DF9E1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1694D-A6F5-4977-B630-46114D659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258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6AAEDB-9D16-4088-962F-503C64557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C039DD5-A97F-4BC7-B60C-21731A226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94DFFA-CC1D-4874-9F71-52F612CCE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09E8-AE4E-4852-B29D-73C215B62489}" type="datetimeFigureOut">
              <a:rPr lang="zh-CN" altLang="en-US" smtClean="0"/>
              <a:t>2022/7/11</a:t>
            </a:fld>
            <a:endParaRPr lang="zh-CN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38D9CE-A190-4989-AE89-27BC6D825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2E27F4-96E1-4220-AB72-F795DEB21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1694D-A6F5-4977-B630-46114D659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799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20D9630-C8E2-4126-A4E8-9ACFBE3E6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A0DDB12-5150-4A63-B3E8-DFE115196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A28F8A-2A2A-44B0-8C7F-CA1566F20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09E8-AE4E-4852-B29D-73C215B62489}" type="datetimeFigureOut">
              <a:rPr lang="zh-CN" altLang="en-US" smtClean="0"/>
              <a:t>2022/7/11</a:t>
            </a:fld>
            <a:endParaRPr lang="zh-CN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CA4F9F-E751-44E8-A4F7-B6E42F31D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60974C-94CB-4FB5-9AF3-C60CFF7CD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1694D-A6F5-4977-B630-46114D659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895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A423FF-059B-4BBD-BF32-384EBD77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D16559-4F5C-43D8-B648-48DC4C5CE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24D06E-45AF-452A-8CAE-7A915030B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09E8-AE4E-4852-B29D-73C215B62489}" type="datetimeFigureOut">
              <a:rPr lang="zh-CN" altLang="en-US" smtClean="0"/>
              <a:t>2022/7/11</a:t>
            </a:fld>
            <a:endParaRPr lang="zh-CN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813D42-A806-4A88-B05E-BFB57C157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A59335-827A-49B3-970E-5B1D38787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1694D-A6F5-4977-B630-46114D659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262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447315-54B7-4C53-950B-8B12ACA05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AA3A07E-B4F0-4D80-B399-1C5612BFB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E979D5-5E3C-463E-927B-FF3268E68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09E8-AE4E-4852-B29D-73C215B62489}" type="datetimeFigureOut">
              <a:rPr lang="zh-CN" altLang="en-US" smtClean="0"/>
              <a:t>2022/7/11</a:t>
            </a:fld>
            <a:endParaRPr lang="zh-CN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7A9CA6-9B79-4CE0-AF6F-8BD087DDB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240A13-2B6E-4321-8973-63249535E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1694D-A6F5-4977-B630-46114D659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090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9D9DBF-FEBD-4516-A40E-109B27531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D7D746-EFD2-4EAD-8842-D2212BD49F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AF50B05-FDD1-4DB7-A034-F57F50AFE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D17ADB6-9D8F-4404-8E1E-088B6E7FA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09E8-AE4E-4852-B29D-73C215B62489}" type="datetimeFigureOut">
              <a:rPr lang="zh-CN" altLang="en-US" smtClean="0"/>
              <a:t>2022/7/11</a:t>
            </a:fld>
            <a:endParaRPr lang="zh-CN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CB65C2E-77AA-4257-9885-1F690DA23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6CBB4E-5AF8-4762-BDB7-D96A5CA1A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1694D-A6F5-4977-B630-46114D659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9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A48C09-3256-4030-A821-296373888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1A02955-4EC0-4419-A57A-B87DD47F8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6150F12-1929-40CE-8A80-1E7A4B834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620E909-F607-47B1-A54E-DF3E931F38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A90CA9D-D47D-41FC-AAA1-2264D230DF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865FCE5-FF7D-43CD-BBF2-F047C0B43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09E8-AE4E-4852-B29D-73C215B62489}" type="datetimeFigureOut">
              <a:rPr lang="zh-CN" altLang="en-US" smtClean="0"/>
              <a:t>2022/7/11</a:t>
            </a:fld>
            <a:endParaRPr lang="zh-CN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EE3408A-B365-463C-B102-601197F36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3C38668-1BCC-4444-BBBE-5B5E6C729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1694D-A6F5-4977-B630-46114D659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684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A2768F-6E15-475E-97EC-9FBBE985F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AD26782-C9E7-4291-B6F1-C5C3ED06E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09E8-AE4E-4852-B29D-73C215B62489}" type="datetimeFigureOut">
              <a:rPr lang="zh-CN" altLang="en-US" smtClean="0"/>
              <a:t>2022/7/11</a:t>
            </a:fld>
            <a:endParaRPr lang="zh-CN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2A66AC6-1DF7-4070-9B2C-770731818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82538BA-16CA-4896-BDEA-3B3FA0884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1694D-A6F5-4977-B630-46114D659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095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6507EC1-060C-47D1-B4A9-C43D291C4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09E8-AE4E-4852-B29D-73C215B62489}" type="datetimeFigureOut">
              <a:rPr lang="zh-CN" altLang="en-US" smtClean="0"/>
              <a:t>2022/7/11</a:t>
            </a:fld>
            <a:endParaRPr lang="zh-CN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E366D0D-BE20-4541-ACB2-CE2885097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E2F9EDA-5EEE-4A39-A7BD-69735EEB5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1694D-A6F5-4977-B630-46114D659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115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DDA975-7F37-4C1E-A016-465FE1E3A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4E3005-6AE4-470B-AA81-F680C181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743B642-6378-4A0F-A15A-4E5BFEC99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A15FE4-8C08-4325-AD8A-012E79255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09E8-AE4E-4852-B29D-73C215B62489}" type="datetimeFigureOut">
              <a:rPr lang="zh-CN" altLang="en-US" smtClean="0"/>
              <a:t>2022/7/11</a:t>
            </a:fld>
            <a:endParaRPr lang="zh-CN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9F4B0EA-6BE7-4B9F-8F74-84F968EFA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7730D6E-AF23-446D-9728-2605C128A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1694D-A6F5-4977-B630-46114D659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208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673B8A-0DE5-4106-84A8-68E251E73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FB1A3D6-E727-4D0E-85A0-A06E6342C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A9CF966-BFEB-49E6-BB35-45EE20738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6120EB4-1E14-4A7B-8443-761A30317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09E8-AE4E-4852-B29D-73C215B62489}" type="datetimeFigureOut">
              <a:rPr lang="zh-CN" altLang="en-US" smtClean="0"/>
              <a:t>2022/7/11</a:t>
            </a:fld>
            <a:endParaRPr lang="zh-CN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B0F1C40-3AC6-42BE-928B-158DA5615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708C43F-E87F-4CFC-969B-2066A3B33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1694D-A6F5-4977-B630-46114D659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130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729E0A5-1BDF-4D95-BDF2-DBCD24F7E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946B50F-55EA-445F-9A6A-E2939DB9F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AB46FE-BF87-494F-86FE-09CB1BC92E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E09E8-AE4E-4852-B29D-73C215B62489}" type="datetimeFigureOut">
              <a:rPr lang="zh-CN" altLang="en-US" smtClean="0"/>
              <a:t>2022/7/11</a:t>
            </a:fld>
            <a:endParaRPr lang="zh-CN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202127-FBA0-419F-935D-BAF89C6E9D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E53819-A1D9-40C5-882C-560A7A100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1694D-A6F5-4977-B630-46114D659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988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EA04E647-32F2-4555-973A-8C2CCB460B75}"/>
              </a:ext>
            </a:extLst>
          </p:cNvPr>
          <p:cNvGrpSpPr/>
          <p:nvPr/>
        </p:nvGrpSpPr>
        <p:grpSpPr>
          <a:xfrm>
            <a:off x="743837" y="1948027"/>
            <a:ext cx="10532225" cy="2961946"/>
            <a:chOff x="743837" y="1948027"/>
            <a:chExt cx="10532225" cy="2961946"/>
          </a:xfrm>
        </p:grpSpPr>
        <p:grpSp>
          <p:nvGrpSpPr>
            <p:cNvPr id="58" name="グループ化 57">
              <a:extLst>
                <a:ext uri="{FF2B5EF4-FFF2-40B4-BE49-F238E27FC236}">
                  <a16:creationId xmlns:a16="http://schemas.microsoft.com/office/drawing/2014/main" id="{CCA25290-D416-4296-9348-530327D3C57D}"/>
                </a:ext>
              </a:extLst>
            </p:cNvPr>
            <p:cNvGrpSpPr/>
            <p:nvPr/>
          </p:nvGrpSpPr>
          <p:grpSpPr>
            <a:xfrm>
              <a:off x="1251218" y="1948027"/>
              <a:ext cx="10024844" cy="2961946"/>
              <a:chOff x="1251218" y="1948027"/>
              <a:chExt cx="10024844" cy="2961946"/>
            </a:xfrm>
          </p:grpSpPr>
          <p:grpSp>
            <p:nvGrpSpPr>
              <p:cNvPr id="43" name="グループ化 42">
                <a:extLst>
                  <a:ext uri="{FF2B5EF4-FFF2-40B4-BE49-F238E27FC236}">
                    <a16:creationId xmlns:a16="http://schemas.microsoft.com/office/drawing/2014/main" id="{EC70CCFE-3038-4F8B-BD5E-76346B4A4E3B}"/>
                  </a:ext>
                </a:extLst>
              </p:cNvPr>
              <p:cNvGrpSpPr/>
              <p:nvPr/>
            </p:nvGrpSpPr>
            <p:grpSpPr>
              <a:xfrm>
                <a:off x="1251218" y="1948027"/>
                <a:ext cx="10024844" cy="2961946"/>
                <a:chOff x="1251218" y="1948027"/>
                <a:chExt cx="10024844" cy="2961946"/>
              </a:xfrm>
            </p:grpSpPr>
            <p:grpSp>
              <p:nvGrpSpPr>
                <p:cNvPr id="39" name="グループ化 38">
                  <a:extLst>
                    <a:ext uri="{FF2B5EF4-FFF2-40B4-BE49-F238E27FC236}">
                      <a16:creationId xmlns:a16="http://schemas.microsoft.com/office/drawing/2014/main" id="{A7084E6A-8DB2-4F03-BCFC-3183A1520EC5}"/>
                    </a:ext>
                  </a:extLst>
                </p:cNvPr>
                <p:cNvGrpSpPr/>
                <p:nvPr/>
              </p:nvGrpSpPr>
              <p:grpSpPr>
                <a:xfrm>
                  <a:off x="1251218" y="1948027"/>
                  <a:ext cx="10024844" cy="2961946"/>
                  <a:chOff x="1083578" y="1358384"/>
                  <a:chExt cx="10024844" cy="2961946"/>
                </a:xfrm>
              </p:grpSpPr>
              <p:pic>
                <p:nvPicPr>
                  <p:cNvPr id="5" name="図 4">
                    <a:extLst>
                      <a:ext uri="{FF2B5EF4-FFF2-40B4-BE49-F238E27FC236}">
                        <a16:creationId xmlns:a16="http://schemas.microsoft.com/office/drawing/2014/main" id="{369A2A7D-F0B0-41EA-9D87-B20E6197BB5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7576" t="34250" r="8601" b="28807"/>
                  <a:stretch/>
                </p:blipFill>
                <p:spPr>
                  <a:xfrm>
                    <a:off x="1083578" y="1786853"/>
                    <a:ext cx="10024844" cy="2533477"/>
                  </a:xfrm>
                  <a:prstGeom prst="rect">
                    <a:avLst/>
                  </a:prstGeom>
                </p:spPr>
              </p:pic>
              <p:sp>
                <p:nvSpPr>
                  <p:cNvPr id="6" name="楕円 5">
                    <a:extLst>
                      <a:ext uri="{FF2B5EF4-FFF2-40B4-BE49-F238E27FC236}">
                        <a16:creationId xmlns:a16="http://schemas.microsoft.com/office/drawing/2014/main" id="{19FDA5CE-7E91-4C90-BC38-70F8A59C65B1}"/>
                      </a:ext>
                    </a:extLst>
                  </p:cNvPr>
                  <p:cNvSpPr/>
                  <p:nvPr/>
                </p:nvSpPr>
                <p:spPr>
                  <a:xfrm>
                    <a:off x="1626883" y="2841827"/>
                    <a:ext cx="100318" cy="117273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" name="テキスト ボックス 6">
                    <a:extLst>
                      <a:ext uri="{FF2B5EF4-FFF2-40B4-BE49-F238E27FC236}">
                        <a16:creationId xmlns:a16="http://schemas.microsoft.com/office/drawing/2014/main" id="{F6E99529-EF39-4D1B-B173-79E9ED66DB55}"/>
                      </a:ext>
                    </a:extLst>
                  </p:cNvPr>
                  <p:cNvSpPr txBox="1"/>
                  <p:nvPr/>
                </p:nvSpPr>
                <p:spPr>
                  <a:xfrm>
                    <a:off x="1767153" y="3321168"/>
                    <a:ext cx="5822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ja-JP" altLang="en-US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rPr>
                      <a:t>点</a:t>
                    </a:r>
                    <a:r>
                      <a:rPr lang="en-US" altLang="ja-JP" dirty="0">
                        <a:latin typeface="Times New Roman" panose="02020603050405020304" pitchFamily="18" charset="0"/>
                        <a:ea typeface="ＭＳ ゴシック" panose="020B0609070205080204" pitchFamily="49" charset="-128"/>
                        <a:cs typeface="Times New Roman" panose="02020603050405020304" pitchFamily="18" charset="0"/>
                      </a:rPr>
                      <a:t>A</a:t>
                    </a:r>
                    <a:endParaRPr lang="zh-CN" altLang="en-US" dirty="0">
                      <a:latin typeface="Times New Roman" panose="02020603050405020304" pitchFamily="18" charset="0"/>
                      <a:ea typeface="ＭＳ ゴシック" panose="020B0609070205080204" pitchFamily="49" charset="-128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13" name="直線コネクタ 12">
                    <a:extLst>
                      <a:ext uri="{FF2B5EF4-FFF2-40B4-BE49-F238E27FC236}">
                        <a16:creationId xmlns:a16="http://schemas.microsoft.com/office/drawing/2014/main" id="{0DD50DE0-AA78-4321-AB57-6C1FEB24AB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38738" y="2525086"/>
                    <a:ext cx="38121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直線コネクタ 14">
                    <a:extLst>
                      <a:ext uri="{FF2B5EF4-FFF2-40B4-BE49-F238E27FC236}">
                        <a16:creationId xmlns:a16="http://schemas.microsoft.com/office/drawing/2014/main" id="{38B2C84C-3663-4EEF-942B-60ED6C062C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38738" y="3277561"/>
                    <a:ext cx="38121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直線コネクタ 15">
                    <a:extLst>
                      <a:ext uri="{FF2B5EF4-FFF2-40B4-BE49-F238E27FC236}">
                        <a16:creationId xmlns:a16="http://schemas.microsoft.com/office/drawing/2014/main" id="{3CE1B59E-E59E-42EA-89D3-12A761717E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29346" y="2525086"/>
                    <a:ext cx="0" cy="75247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テキスト ボックス 19">
                    <a:extLst>
                      <a:ext uri="{FF2B5EF4-FFF2-40B4-BE49-F238E27FC236}">
                        <a16:creationId xmlns:a16="http://schemas.microsoft.com/office/drawing/2014/main" id="{CA4C24E2-5847-4DCA-86CC-2760A058195F}"/>
                      </a:ext>
                    </a:extLst>
                  </p:cNvPr>
                  <p:cNvSpPr txBox="1"/>
                  <p:nvPr/>
                </p:nvSpPr>
                <p:spPr>
                  <a:xfrm>
                    <a:off x="4856140" y="2713685"/>
                    <a:ext cx="4732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ja-JP" dirty="0">
                        <a:latin typeface="Times New Roman" panose="02020603050405020304" pitchFamily="18" charset="0"/>
                        <a:ea typeface="ＭＳ ゴシック" panose="020B0609070205080204" pitchFamily="49" charset="-128"/>
                        <a:cs typeface="Times New Roman" panose="02020603050405020304" pitchFamily="18" charset="0"/>
                      </a:rPr>
                      <a:t>0.4</a:t>
                    </a:r>
                    <a:endParaRPr lang="zh-CN" altLang="en-US" dirty="0">
                      <a:latin typeface="Times New Roman" panose="02020603050405020304" pitchFamily="18" charset="0"/>
                      <a:ea typeface="ＭＳ ゴシック" panose="020B0609070205080204" pitchFamily="49" charset="-128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22" name="直線コネクタ 21">
                    <a:extLst>
                      <a:ext uri="{FF2B5EF4-FFF2-40B4-BE49-F238E27FC236}">
                        <a16:creationId xmlns:a16="http://schemas.microsoft.com/office/drawing/2014/main" id="{3D211BC4-00D7-4F9F-B1E0-570692FB57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93389" y="2347210"/>
                    <a:ext cx="38121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直線コネクタ 22">
                    <a:extLst>
                      <a:ext uri="{FF2B5EF4-FFF2-40B4-BE49-F238E27FC236}">
                        <a16:creationId xmlns:a16="http://schemas.microsoft.com/office/drawing/2014/main" id="{311A1D76-2743-4908-9BE5-4AAE9BD068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93390" y="3459254"/>
                    <a:ext cx="38121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直線コネクタ 23">
                    <a:extLst>
                      <a:ext uri="{FF2B5EF4-FFF2-40B4-BE49-F238E27FC236}">
                        <a16:creationId xmlns:a16="http://schemas.microsoft.com/office/drawing/2014/main" id="{B329444E-A383-4BCB-8991-564CA9F813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283998" y="2347210"/>
                    <a:ext cx="0" cy="111204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" name="テキスト ボックス 25">
                    <a:extLst>
                      <a:ext uri="{FF2B5EF4-FFF2-40B4-BE49-F238E27FC236}">
                        <a16:creationId xmlns:a16="http://schemas.microsoft.com/office/drawing/2014/main" id="{934F6D2D-FDFB-4CCA-B1A2-B822FF7BB357}"/>
                      </a:ext>
                    </a:extLst>
                  </p:cNvPr>
                  <p:cNvSpPr txBox="1"/>
                  <p:nvPr/>
                </p:nvSpPr>
                <p:spPr>
                  <a:xfrm>
                    <a:off x="7283997" y="2719519"/>
                    <a:ext cx="4732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ja-JP" dirty="0">
                        <a:latin typeface="Times New Roman" panose="02020603050405020304" pitchFamily="18" charset="0"/>
                        <a:ea typeface="ＭＳ ゴシック" panose="020B0609070205080204" pitchFamily="49" charset="-128"/>
                        <a:cs typeface="Times New Roman" panose="02020603050405020304" pitchFamily="18" charset="0"/>
                      </a:rPr>
                      <a:t>0.6</a:t>
                    </a:r>
                    <a:endParaRPr lang="zh-CN" altLang="en-US" dirty="0">
                      <a:latin typeface="Times New Roman" panose="02020603050405020304" pitchFamily="18" charset="0"/>
                      <a:ea typeface="ＭＳ ゴシック" panose="020B0609070205080204" pitchFamily="49" charset="-128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27" name="直線コネクタ 26">
                    <a:extLst>
                      <a:ext uri="{FF2B5EF4-FFF2-40B4-BE49-F238E27FC236}">
                        <a16:creationId xmlns:a16="http://schemas.microsoft.com/office/drawing/2014/main" id="{9C1102CE-C61F-4845-B59B-0E85E754C6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45873" y="1543052"/>
                    <a:ext cx="0" cy="75676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直線コネクタ 31">
                    <a:extLst>
                      <a:ext uri="{FF2B5EF4-FFF2-40B4-BE49-F238E27FC236}">
                        <a16:creationId xmlns:a16="http://schemas.microsoft.com/office/drawing/2014/main" id="{37A6000B-2114-452A-857F-E26467DFCE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69498" y="1543050"/>
                    <a:ext cx="0" cy="96215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直線コネクタ 33">
                    <a:extLst>
                      <a:ext uri="{FF2B5EF4-FFF2-40B4-BE49-F238E27FC236}">
                        <a16:creationId xmlns:a16="http://schemas.microsoft.com/office/drawing/2014/main" id="{469B53C6-DEF2-4E88-810E-297ACAFC1B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569499" y="1692334"/>
                    <a:ext cx="1476374" cy="409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" name="テキスト ボックス 37">
                    <a:extLst>
                      <a:ext uri="{FF2B5EF4-FFF2-40B4-BE49-F238E27FC236}">
                        <a16:creationId xmlns:a16="http://schemas.microsoft.com/office/drawing/2014/main" id="{A6CFD622-5288-48CF-9232-00F86B7E3F40}"/>
                      </a:ext>
                    </a:extLst>
                  </p:cNvPr>
                  <p:cNvSpPr txBox="1"/>
                  <p:nvPr/>
                </p:nvSpPr>
                <p:spPr>
                  <a:xfrm>
                    <a:off x="6071083" y="1358384"/>
                    <a:ext cx="4732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>
                        <a:latin typeface="Times New Roman" panose="02020603050405020304" pitchFamily="18" charset="0"/>
                        <a:ea typeface="ＭＳ ゴシック" panose="020B0609070205080204" pitchFamily="49" charset="-128"/>
                        <a:cs typeface="Times New Roman" panose="02020603050405020304" pitchFamily="18" charset="0"/>
                      </a:rPr>
                      <a:t>0.8</a:t>
                    </a:r>
                    <a:endParaRPr lang="zh-CN" altLang="en-US" dirty="0">
                      <a:latin typeface="Times New Roman" panose="02020603050405020304" pitchFamily="18" charset="0"/>
                      <a:ea typeface="ＭＳ ゴシック" panose="020B0609070205080204" pitchFamily="49" charset="-128"/>
                      <a:cs typeface="Times New Roman" panose="02020603050405020304" pitchFamily="18" charset="0"/>
                    </a:endParaRPr>
                  </a:p>
                </p:txBody>
              </p:sp>
            </p:grpSp>
            <p:pic>
              <p:nvPicPr>
                <p:cNvPr id="3" name="図 2">
                  <a:extLst>
                    <a:ext uri="{FF2B5EF4-FFF2-40B4-BE49-F238E27FC236}">
                      <a16:creationId xmlns:a16="http://schemas.microsoft.com/office/drawing/2014/main" id="{00699251-4666-41CF-9FF2-9084A172AB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8746"/>
                <a:stretch/>
              </p:blipFill>
              <p:spPr>
                <a:xfrm>
                  <a:off x="1844680" y="3094844"/>
                  <a:ext cx="422264" cy="749873"/>
                </a:xfrm>
                <a:prstGeom prst="rect">
                  <a:avLst/>
                </a:prstGeom>
              </p:spPr>
            </p:pic>
            <p:cxnSp>
              <p:nvCxnSpPr>
                <p:cNvPr id="8" name="直線矢印コネクタ 7">
                  <a:extLst>
                    <a:ext uri="{FF2B5EF4-FFF2-40B4-BE49-F238E27FC236}">
                      <a16:creationId xmlns:a16="http://schemas.microsoft.com/office/drawing/2014/main" id="{115DD005-F639-4E3E-A70F-FB69FC38CE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44682" y="3232150"/>
                  <a:ext cx="300824" cy="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線矢印コネクタ 24">
                  <a:extLst>
                    <a:ext uri="{FF2B5EF4-FFF2-40B4-BE49-F238E27FC236}">
                      <a16:creationId xmlns:a16="http://schemas.microsoft.com/office/drawing/2014/main" id="{08C17885-17E8-45F7-8C7F-4AA4EFD6EE2C}"/>
                    </a:ext>
                  </a:extLst>
                </p:cNvPr>
                <p:cNvCxnSpPr>
                  <a:cxnSpLocks/>
                  <a:endCxn id="3" idx="3"/>
                </p:cNvCxnSpPr>
                <p:nvPr/>
              </p:nvCxnSpPr>
              <p:spPr>
                <a:xfrm flipV="1">
                  <a:off x="1894839" y="3469781"/>
                  <a:ext cx="372105" cy="6354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線矢印コネクタ 27">
                  <a:extLst>
                    <a:ext uri="{FF2B5EF4-FFF2-40B4-BE49-F238E27FC236}">
                      <a16:creationId xmlns:a16="http://schemas.microsoft.com/office/drawing/2014/main" id="{B91E6C06-B689-4625-B97D-CD3D2C3EC8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44682" y="3727149"/>
                  <a:ext cx="300824" cy="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線矢印コネクタ 29">
                  <a:extLst>
                    <a:ext uri="{FF2B5EF4-FFF2-40B4-BE49-F238E27FC236}">
                      <a16:creationId xmlns:a16="http://schemas.microsoft.com/office/drawing/2014/main" id="{81E8463A-96A4-4EAF-A2AB-FF1A364E49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44681" y="3602043"/>
                  <a:ext cx="388932" cy="6354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線矢印コネクタ 34">
                  <a:extLst>
                    <a:ext uri="{FF2B5EF4-FFF2-40B4-BE49-F238E27FC236}">
                      <a16:creationId xmlns:a16="http://schemas.microsoft.com/office/drawing/2014/main" id="{2A01E940-1FA2-47D4-97A8-6813DF2D21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44681" y="3351074"/>
                  <a:ext cx="388932" cy="1309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1E563DE0-B770-4984-B654-7930CFB1EE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4679" y="3092242"/>
                <a:ext cx="86293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コネクタ 44">
                <a:extLst>
                  <a:ext uri="{FF2B5EF4-FFF2-40B4-BE49-F238E27FC236}">
                    <a16:creationId xmlns:a16="http://schemas.microsoft.com/office/drawing/2014/main" id="{C5C42F3B-157E-4FF2-AB9E-440C5033F9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4679" y="3844717"/>
                <a:ext cx="86293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コネクタ 45">
                <a:extLst>
                  <a:ext uri="{FF2B5EF4-FFF2-40B4-BE49-F238E27FC236}">
                    <a16:creationId xmlns:a16="http://schemas.microsoft.com/office/drawing/2014/main" id="{277EE7DF-DD2C-4F0C-892C-D894F8E733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7004" y="3092242"/>
                <a:ext cx="0" cy="7524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9E062762-4D01-4448-8590-7F1883297FC2}"/>
                  </a:ext>
                </a:extLst>
              </p:cNvPr>
              <p:cNvSpPr txBox="1"/>
              <p:nvPr/>
            </p:nvSpPr>
            <p:spPr>
              <a:xfrm>
                <a:off x="2556463" y="3291094"/>
                <a:ext cx="473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>
                    <a:latin typeface="Times New Roman" panose="02020603050405020304" pitchFamily="18" charset="0"/>
                    <a:ea typeface="ＭＳ ゴシック" panose="020B0609070205080204" pitchFamily="49" charset="-128"/>
                    <a:cs typeface="Times New Roman" panose="02020603050405020304" pitchFamily="18" charset="0"/>
                  </a:rPr>
                  <a:t>0.4</a:t>
                </a:r>
                <a:endParaRPr lang="zh-CN" altLang="en-US" dirty="0">
                  <a:latin typeface="Times New Roman" panose="02020603050405020304" pitchFamily="18" charset="0"/>
                  <a:ea typeface="ＭＳ ゴシック" panose="020B0609070205080204" pitchFamily="49" charset="-128"/>
                  <a:cs typeface="Times New Roman" panose="02020603050405020304" pitchFamily="18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正方形/長方形 58">
                  <a:extLst>
                    <a:ext uri="{FF2B5EF4-FFF2-40B4-BE49-F238E27FC236}">
                      <a16:creationId xmlns:a16="http://schemas.microsoft.com/office/drawing/2014/main" id="{3EF63F2E-9579-450F-B8BA-1452221AB985}"/>
                    </a:ext>
                  </a:extLst>
                </p:cNvPr>
                <p:cNvSpPr/>
                <p:nvPr/>
              </p:nvSpPr>
              <p:spPr>
                <a:xfrm>
                  <a:off x="743837" y="2759312"/>
                  <a:ext cx="11185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9" name="正方形/長方形 58">
                  <a:extLst>
                    <a:ext uri="{FF2B5EF4-FFF2-40B4-BE49-F238E27FC236}">
                      <a16:creationId xmlns:a16="http://schemas.microsoft.com/office/drawing/2014/main" id="{3EF63F2E-9579-450F-B8BA-1452221AB9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37" y="2759312"/>
                  <a:ext cx="1118575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121667" r="-44565" b="-18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15291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857DC399-258D-476C-9B38-9A63D810AAF7}"/>
              </a:ext>
            </a:extLst>
          </p:cNvPr>
          <p:cNvGrpSpPr/>
          <p:nvPr/>
        </p:nvGrpSpPr>
        <p:grpSpPr>
          <a:xfrm>
            <a:off x="297988" y="867726"/>
            <a:ext cx="10388817" cy="4321494"/>
            <a:chOff x="297988" y="867726"/>
            <a:chExt cx="10388817" cy="4321494"/>
          </a:xfrm>
        </p:grpSpPr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81DC51F0-767C-4CA5-B5E5-7E156C8AAD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20" t="35310" r="9307" b="11061"/>
            <a:stretch/>
          </p:blipFill>
          <p:spPr>
            <a:xfrm>
              <a:off x="297988" y="1335558"/>
              <a:ext cx="10334797" cy="3853662"/>
            </a:xfrm>
            <a:prstGeom prst="rect">
              <a:avLst/>
            </a:prstGeom>
          </p:spPr>
        </p:pic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63BC58ED-556B-42B3-9D7C-E680E3507940}"/>
                </a:ext>
              </a:extLst>
            </p:cNvPr>
            <p:cNvSpPr txBox="1"/>
            <p:nvPr/>
          </p:nvSpPr>
          <p:spPr>
            <a:xfrm>
              <a:off x="1126612" y="867726"/>
              <a:ext cx="1960793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>
                  <a:latin typeface="Times New Roman" panose="02020603050405020304" pitchFamily="18" charset="0"/>
                  <a:ea typeface="ＭＳ ゴシック" panose="020B0609070205080204" pitchFamily="49" charset="-128"/>
                  <a:cs typeface="Times New Roman" panose="02020603050405020304" pitchFamily="18" charset="0"/>
                </a:rPr>
                <a:t>[1] </a:t>
              </a:r>
              <a:r>
                <a:rPr lang="ja-JP" altLang="en-US" dirty="0">
                  <a:latin typeface="Times New Roman" panose="02020603050405020304" pitchFamily="18" charset="0"/>
                  <a:ea typeface="ＭＳ ゴシック" panose="020B0609070205080204" pitchFamily="49" charset="-128"/>
                  <a:cs typeface="Times New Roman" panose="02020603050405020304" pitchFamily="18" charset="0"/>
                </a:rPr>
                <a:t>白：拘束なし</a:t>
              </a:r>
              <a:endParaRPr lang="en-US" altLang="ja-JP" dirty="0">
                <a:latin typeface="Times New Roman" panose="02020603050405020304" pitchFamily="18" charset="0"/>
                <a:ea typeface="ＭＳ ゴシック" panose="020B0609070205080204" pitchFamily="49" charset="-128"/>
                <a:cs typeface="Times New Roman" panose="02020603050405020304" pitchFamily="18" charset="0"/>
              </a:endParaRPr>
            </a:p>
          </p:txBody>
        </p: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BFA2AE40-7E62-4CE5-A833-6A08B632FDCB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>
              <a:off x="3087405" y="1052392"/>
              <a:ext cx="1325204" cy="7938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69A86BC6-B954-4D38-8BAA-1E4063E6E725}"/>
                </a:ext>
              </a:extLst>
            </p:cNvPr>
            <p:cNvSpPr txBox="1"/>
            <p:nvPr/>
          </p:nvSpPr>
          <p:spPr>
            <a:xfrm>
              <a:off x="8120011" y="867726"/>
              <a:ext cx="1501029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>
                  <a:latin typeface="Times New Roman" panose="02020603050405020304" pitchFamily="18" charset="0"/>
                  <a:ea typeface="ＭＳ ゴシック" panose="020B0609070205080204" pitchFamily="49" charset="-128"/>
                  <a:cs typeface="Times New Roman" panose="02020603050405020304" pitchFamily="18" charset="0"/>
                </a:rPr>
                <a:t>[2] </a:t>
              </a:r>
              <a:r>
                <a:rPr lang="ja-JP" altLang="en-US" dirty="0">
                  <a:solidFill>
                    <a:srgbClr val="0070C0"/>
                  </a:solidFill>
                  <a:latin typeface="Times New Roman" panose="02020603050405020304" pitchFamily="18" charset="0"/>
                  <a:ea typeface="ＭＳ ゴシック" panose="020B0609070205080204" pitchFamily="49" charset="-128"/>
                  <a:cs typeface="Times New Roman" panose="02020603050405020304" pitchFamily="18" charset="0"/>
                </a:rPr>
                <a:t>青：右端</a:t>
              </a:r>
              <a:endParaRPr lang="en-US" altLang="ja-JP" dirty="0">
                <a:solidFill>
                  <a:srgbClr val="0070C0"/>
                </a:solidFill>
                <a:latin typeface="Times New Roman" panose="02020603050405020304" pitchFamily="18" charset="0"/>
                <a:ea typeface="ＭＳ ゴシック" panose="020B0609070205080204" pitchFamily="49" charset="-128"/>
                <a:cs typeface="Times New Roman" panose="02020603050405020304" pitchFamily="18" charset="0"/>
              </a:endParaRPr>
            </a:p>
          </p:txBody>
        </p:sp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31136D50-7172-4805-8F24-47CC29AF8336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9621040" y="1052392"/>
              <a:ext cx="902180" cy="1454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1478C556-33E1-4B6B-AFD5-26979A132E28}"/>
                </a:ext>
              </a:extLst>
            </p:cNvPr>
            <p:cNvSpPr txBox="1"/>
            <p:nvPr/>
          </p:nvSpPr>
          <p:spPr>
            <a:xfrm>
              <a:off x="867532" y="3818901"/>
              <a:ext cx="1501029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>
                  <a:latin typeface="Times New Roman" panose="02020603050405020304" pitchFamily="18" charset="0"/>
                  <a:ea typeface="ＭＳ ゴシック" panose="020B0609070205080204" pitchFamily="49" charset="-128"/>
                  <a:cs typeface="Times New Roman" panose="02020603050405020304" pitchFamily="18" charset="0"/>
                </a:rPr>
                <a:t>[3] </a:t>
              </a:r>
              <a:r>
                <a:rPr lang="ja-JP" altLang="en-US" dirty="0">
                  <a:solidFill>
                    <a:srgbClr val="00B050"/>
                  </a:solidFill>
                  <a:latin typeface="Times New Roman" panose="02020603050405020304" pitchFamily="18" charset="0"/>
                  <a:ea typeface="ＭＳ ゴシック" panose="020B0609070205080204" pitchFamily="49" charset="-128"/>
                  <a:cs typeface="Times New Roman" panose="02020603050405020304" pitchFamily="18" charset="0"/>
                </a:rPr>
                <a:t>緑：左端</a:t>
              </a:r>
              <a:endParaRPr lang="en-US" altLang="ja-JP" dirty="0">
                <a:solidFill>
                  <a:srgbClr val="00B050"/>
                </a:solidFill>
                <a:latin typeface="Times New Roman" panose="02020603050405020304" pitchFamily="18" charset="0"/>
                <a:ea typeface="ＭＳ ゴシック" panose="020B0609070205080204" pitchFamily="49" charset="-128"/>
                <a:cs typeface="Times New Roman" panose="02020603050405020304" pitchFamily="18" charset="0"/>
              </a:endParaRPr>
            </a:p>
          </p:txBody>
        </p: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B62F601F-0C3C-4768-9EED-EEF3CC09454A}"/>
                </a:ext>
              </a:extLst>
            </p:cNvPr>
            <p:cNvCxnSpPr>
              <a:cxnSpLocks/>
              <a:endCxn id="36" idx="0"/>
            </p:cNvCxnSpPr>
            <p:nvPr/>
          </p:nvCxnSpPr>
          <p:spPr>
            <a:xfrm>
              <a:off x="867532" y="3008972"/>
              <a:ext cx="750515" cy="8099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759C99AD-226B-401D-8CE8-C8BFD4B1816C}"/>
                </a:ext>
              </a:extLst>
            </p:cNvPr>
            <p:cNvSpPr txBox="1"/>
            <p:nvPr/>
          </p:nvSpPr>
          <p:spPr>
            <a:xfrm>
              <a:off x="3454484" y="867726"/>
              <a:ext cx="1501029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>
                  <a:latin typeface="Times New Roman" panose="02020603050405020304" pitchFamily="18" charset="0"/>
                  <a:ea typeface="ＭＳ ゴシック" panose="020B0609070205080204" pitchFamily="49" charset="-128"/>
                  <a:cs typeface="Times New Roman" panose="02020603050405020304" pitchFamily="18" charset="0"/>
                </a:rPr>
                <a:t>[4] </a:t>
              </a:r>
              <a:r>
                <a:rPr lang="ja-JP" altLang="en-US" dirty="0">
                  <a:solidFill>
                    <a:srgbClr val="FF0000"/>
                  </a:solidFill>
                  <a:latin typeface="Times New Roman" panose="02020603050405020304" pitchFamily="18" charset="0"/>
                  <a:ea typeface="ＭＳ ゴシック" panose="020B0609070205080204" pitchFamily="49" charset="-128"/>
                  <a:cs typeface="Times New Roman" panose="02020603050405020304" pitchFamily="18" charset="0"/>
                </a:rPr>
                <a:t>赤：上端</a:t>
              </a:r>
              <a:endParaRPr lang="en-US" altLang="ja-JP" dirty="0">
                <a:solidFill>
                  <a:srgbClr val="FF0000"/>
                </a:solidFill>
                <a:latin typeface="Times New Roman" panose="02020603050405020304" pitchFamily="18" charset="0"/>
                <a:ea typeface="ＭＳ ゴシック" panose="020B0609070205080204" pitchFamily="49" charset="-128"/>
                <a:cs typeface="Times New Roman" panose="02020603050405020304" pitchFamily="18" charset="0"/>
              </a:endParaRPr>
            </a:p>
          </p:txBody>
        </p: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36D74666-5ED4-4546-A835-E7CD34E8274B}"/>
                </a:ext>
              </a:extLst>
            </p:cNvPr>
            <p:cNvCxnSpPr>
              <a:cxnSpLocks/>
              <a:stCxn id="40" idx="3"/>
            </p:cNvCxnSpPr>
            <p:nvPr/>
          </p:nvCxnSpPr>
          <p:spPr>
            <a:xfrm>
              <a:off x="4955513" y="1052392"/>
              <a:ext cx="252281" cy="41683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0A9F5EAF-2C46-4470-88F9-CEAB3528AB47}"/>
                </a:ext>
              </a:extLst>
            </p:cNvPr>
            <p:cNvSpPr txBox="1"/>
            <p:nvPr/>
          </p:nvSpPr>
          <p:spPr>
            <a:xfrm>
              <a:off x="7307346" y="3818901"/>
              <a:ext cx="1699494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>
                  <a:latin typeface="Times New Roman" panose="02020603050405020304" pitchFamily="18" charset="0"/>
                  <a:ea typeface="ＭＳ ゴシック" panose="020B0609070205080204" pitchFamily="49" charset="-128"/>
                  <a:cs typeface="Times New Roman" panose="02020603050405020304" pitchFamily="18" charset="0"/>
                </a:rPr>
                <a:t>[5] </a:t>
              </a:r>
              <a:r>
                <a:rPr lang="ja-JP" altLang="en-US" dirty="0">
                  <a:solidFill>
                    <a:srgbClr val="00FFCC"/>
                  </a:solidFill>
                  <a:latin typeface="Times New Roman" panose="02020603050405020304" pitchFamily="18" charset="0"/>
                  <a:ea typeface="ＭＳ ゴシック" panose="020B0609070205080204" pitchFamily="49" charset="-128"/>
                  <a:cs typeface="Times New Roman" panose="02020603050405020304" pitchFamily="18" charset="0"/>
                </a:rPr>
                <a:t>水色：下端</a:t>
              </a:r>
              <a:endParaRPr lang="en-US" altLang="ja-JP" dirty="0">
                <a:solidFill>
                  <a:srgbClr val="00FFCC"/>
                </a:solidFill>
                <a:latin typeface="Times New Roman" panose="02020603050405020304" pitchFamily="18" charset="0"/>
                <a:ea typeface="ＭＳ ゴシック" panose="020B0609070205080204" pitchFamily="49" charset="-128"/>
                <a:cs typeface="Times New Roman" panose="02020603050405020304" pitchFamily="18" charset="0"/>
              </a:endParaRPr>
            </a:p>
          </p:txBody>
        </p: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6257F749-7EAE-4851-829F-9FC2467C85DB}"/>
                </a:ext>
              </a:extLst>
            </p:cNvPr>
            <p:cNvCxnSpPr>
              <a:cxnSpLocks/>
              <a:endCxn id="43" idx="0"/>
            </p:cNvCxnSpPr>
            <p:nvPr/>
          </p:nvCxnSpPr>
          <p:spPr>
            <a:xfrm>
              <a:off x="7567613" y="3371850"/>
              <a:ext cx="589480" cy="4470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楕円 37">
              <a:extLst>
                <a:ext uri="{FF2B5EF4-FFF2-40B4-BE49-F238E27FC236}">
                  <a16:creationId xmlns:a16="http://schemas.microsoft.com/office/drawing/2014/main" id="{99C7729A-E8D5-41C3-AE26-70F222AFF5F1}"/>
                </a:ext>
              </a:extLst>
            </p:cNvPr>
            <p:cNvSpPr/>
            <p:nvPr/>
          </p:nvSpPr>
          <p:spPr>
            <a:xfrm>
              <a:off x="697474" y="1311416"/>
              <a:ext cx="327171" cy="35736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7945D94E-69D2-4AC9-9C0F-A97AB9810DFF}"/>
                </a:ext>
              </a:extLst>
            </p:cNvPr>
            <p:cNvSpPr/>
            <p:nvPr/>
          </p:nvSpPr>
          <p:spPr>
            <a:xfrm>
              <a:off x="697473" y="3193168"/>
              <a:ext cx="327171" cy="35736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9F5D506A-465B-4C7D-A69A-715C2664FDB1}"/>
                </a:ext>
              </a:extLst>
            </p:cNvPr>
            <p:cNvSpPr/>
            <p:nvPr/>
          </p:nvSpPr>
          <p:spPr>
            <a:xfrm>
              <a:off x="10359634" y="3219136"/>
              <a:ext cx="327171" cy="35736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986370DE-68BF-443A-962B-AA7AFB29AB08}"/>
                </a:ext>
              </a:extLst>
            </p:cNvPr>
            <p:cNvSpPr/>
            <p:nvPr/>
          </p:nvSpPr>
          <p:spPr>
            <a:xfrm>
              <a:off x="10351324" y="1311416"/>
              <a:ext cx="327171" cy="35736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BB61DB02-AD7E-48D4-9211-977DBE7B780C}"/>
                </a:ext>
              </a:extLst>
            </p:cNvPr>
            <p:cNvSpPr txBox="1"/>
            <p:nvPr/>
          </p:nvSpPr>
          <p:spPr>
            <a:xfrm>
              <a:off x="1559214" y="1563017"/>
              <a:ext cx="2311746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>
                  <a:latin typeface="Times New Roman" panose="02020603050405020304" pitchFamily="18" charset="0"/>
                  <a:ea typeface="ＭＳ ゴシック" panose="020B0609070205080204" pitchFamily="49" charset="-128"/>
                  <a:cs typeface="Times New Roman" panose="02020603050405020304" pitchFamily="18" charset="0"/>
                </a:rPr>
                <a:t>[6] </a:t>
              </a:r>
              <a:r>
                <a:rPr lang="ja-JP" altLang="en-US" dirty="0">
                  <a:solidFill>
                    <a:srgbClr val="7030A0"/>
                  </a:solidFill>
                  <a:latin typeface="Times New Roman" panose="02020603050405020304" pitchFamily="18" charset="0"/>
                  <a:ea typeface="ＭＳ ゴシック" panose="020B0609070205080204" pitchFamily="49" charset="-128"/>
                  <a:cs typeface="Times New Roman" panose="02020603050405020304" pitchFamily="18" charset="0"/>
                </a:rPr>
                <a:t>紫：角（左上</a:t>
              </a:r>
              <a:r>
                <a:rPr lang="ja-JP" altLang="en-US" dirty="0">
                  <a:latin typeface="Times New Roman" panose="02020603050405020304" pitchFamily="18" charset="0"/>
                  <a:ea typeface="ＭＳ ゴシック" panose="020B0609070205080204" pitchFamily="49" charset="-128"/>
                  <a:cs typeface="Times New Roman" panose="02020603050405020304" pitchFamily="18" charset="0"/>
                </a:rPr>
                <a:t>）</a:t>
              </a:r>
              <a:endParaRPr lang="en-US" altLang="ja-JP" dirty="0">
                <a:latin typeface="Times New Roman" panose="02020603050405020304" pitchFamily="18" charset="0"/>
                <a:ea typeface="ＭＳ ゴシック" panose="020B0609070205080204" pitchFamily="49" charset="-128"/>
                <a:cs typeface="Times New Roman" panose="02020603050405020304" pitchFamily="18" charset="0"/>
              </a:endParaRPr>
            </a:p>
          </p:txBody>
        </p: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3190557F-159B-44FE-8C68-627787DC8334}"/>
                </a:ext>
              </a:extLst>
            </p:cNvPr>
            <p:cNvCxnSpPr>
              <a:cxnSpLocks/>
              <a:stCxn id="38" idx="5"/>
              <a:endCxn id="46" idx="1"/>
            </p:cNvCxnSpPr>
            <p:nvPr/>
          </p:nvCxnSpPr>
          <p:spPr>
            <a:xfrm>
              <a:off x="976732" y="1616445"/>
              <a:ext cx="582482" cy="1312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4D1DC001-EDBB-4C9C-907A-A8552A451404}"/>
                </a:ext>
              </a:extLst>
            </p:cNvPr>
            <p:cNvSpPr txBox="1"/>
            <p:nvPr/>
          </p:nvSpPr>
          <p:spPr>
            <a:xfrm>
              <a:off x="1556338" y="2838603"/>
              <a:ext cx="2314621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>
                  <a:latin typeface="Times New Roman" panose="02020603050405020304" pitchFamily="18" charset="0"/>
                  <a:ea typeface="ＭＳ ゴシック" panose="020B0609070205080204" pitchFamily="49" charset="-128"/>
                  <a:cs typeface="Times New Roman" panose="02020603050405020304" pitchFamily="18" charset="0"/>
                </a:rPr>
                <a:t>[9] </a:t>
              </a:r>
              <a:r>
                <a:rPr lang="ja-JP" altLang="en-US" dirty="0">
                  <a:solidFill>
                    <a:srgbClr val="7030A0"/>
                  </a:solidFill>
                  <a:latin typeface="Times New Roman" panose="02020603050405020304" pitchFamily="18" charset="0"/>
                  <a:ea typeface="ＭＳ ゴシック" panose="020B0609070205080204" pitchFamily="49" charset="-128"/>
                  <a:cs typeface="Times New Roman" panose="02020603050405020304" pitchFamily="18" charset="0"/>
                </a:rPr>
                <a:t>紫：角（左下</a:t>
              </a:r>
              <a:r>
                <a:rPr lang="ja-JP" altLang="en-US" dirty="0">
                  <a:latin typeface="Times New Roman" panose="02020603050405020304" pitchFamily="18" charset="0"/>
                  <a:ea typeface="ＭＳ ゴシック" panose="020B0609070205080204" pitchFamily="49" charset="-128"/>
                  <a:cs typeface="Times New Roman" panose="02020603050405020304" pitchFamily="18" charset="0"/>
                </a:rPr>
                <a:t>）</a:t>
              </a:r>
              <a:endParaRPr lang="en-US" altLang="ja-JP" dirty="0">
                <a:latin typeface="Times New Roman" panose="02020603050405020304" pitchFamily="18" charset="0"/>
                <a:ea typeface="ＭＳ ゴシック" panose="020B0609070205080204" pitchFamily="49" charset="-128"/>
                <a:cs typeface="Times New Roman" panose="02020603050405020304" pitchFamily="18" charset="0"/>
              </a:endParaRPr>
            </a:p>
          </p:txBody>
        </p:sp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B917CE0E-521C-47E2-931A-676BFFE06990}"/>
                </a:ext>
              </a:extLst>
            </p:cNvPr>
            <p:cNvCxnSpPr>
              <a:cxnSpLocks/>
              <a:stCxn id="39" idx="7"/>
              <a:endCxn id="48" idx="1"/>
            </p:cNvCxnSpPr>
            <p:nvPr/>
          </p:nvCxnSpPr>
          <p:spPr>
            <a:xfrm flipV="1">
              <a:off x="976731" y="3023269"/>
              <a:ext cx="579607" cy="222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FEBA6DFE-7EAB-4130-8A60-5472B9812036}"/>
                </a:ext>
              </a:extLst>
            </p:cNvPr>
            <p:cNvSpPr txBox="1"/>
            <p:nvPr/>
          </p:nvSpPr>
          <p:spPr>
            <a:xfrm>
              <a:off x="7307346" y="1661552"/>
              <a:ext cx="2395783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>
                  <a:latin typeface="Times New Roman" panose="02020603050405020304" pitchFamily="18" charset="0"/>
                  <a:ea typeface="ＭＳ ゴシック" panose="020B0609070205080204" pitchFamily="49" charset="-128"/>
                  <a:cs typeface="Times New Roman" panose="02020603050405020304" pitchFamily="18" charset="0"/>
                </a:rPr>
                <a:t>[7]</a:t>
              </a:r>
              <a:r>
                <a:rPr lang="ja-JP" altLang="en-US" dirty="0">
                  <a:solidFill>
                    <a:srgbClr val="7030A0"/>
                  </a:solidFill>
                  <a:latin typeface="Times New Roman" panose="02020603050405020304" pitchFamily="18" charset="0"/>
                  <a:ea typeface="ＭＳ ゴシック" panose="020B0609070205080204" pitchFamily="49" charset="-128"/>
                  <a:cs typeface="Times New Roman" panose="02020603050405020304" pitchFamily="18" charset="0"/>
                </a:rPr>
                <a:t>紫</a:t>
              </a:r>
              <a:r>
                <a:rPr lang="ja-JP" altLang="en-US" dirty="0">
                  <a:solidFill>
                    <a:srgbClr val="7030A0"/>
                  </a:solidFill>
                  <a:latin typeface="Times New Roman" panose="02020603050405020304" pitchFamily="18" charset="0"/>
                  <a:ea typeface="ＭＳ ゴシック" panose="020B0609070205080204" pitchFamily="49" charset="-128"/>
                  <a:cs typeface="Times New Roman" panose="02020603050405020304" pitchFamily="18" charset="0"/>
                  <a:sym typeface="Wingdings" panose="05000000000000000000" pitchFamily="2" charset="2"/>
                </a:rPr>
                <a:t>：角（</a:t>
              </a:r>
              <a:r>
                <a:rPr lang="en-US" altLang="ja-JP" dirty="0">
                  <a:solidFill>
                    <a:srgbClr val="7030A0"/>
                  </a:solidFill>
                  <a:latin typeface="Times New Roman" panose="02020603050405020304" pitchFamily="18" charset="0"/>
                  <a:ea typeface="ＭＳ ゴシック" panose="020B0609070205080204" pitchFamily="49" charset="-128"/>
                  <a:cs typeface="Times New Roman" panose="02020603050405020304" pitchFamily="18" charset="0"/>
                </a:rPr>
                <a:t> </a:t>
              </a:r>
              <a:r>
                <a:rPr lang="ja-JP" altLang="en-US" dirty="0">
                  <a:solidFill>
                    <a:srgbClr val="7030A0"/>
                  </a:solidFill>
                  <a:latin typeface="Times New Roman" panose="02020603050405020304" pitchFamily="18" charset="0"/>
                  <a:ea typeface="ＭＳ ゴシック" panose="020B0609070205080204" pitchFamily="49" charset="-128"/>
                  <a:cs typeface="Times New Roman" panose="02020603050405020304" pitchFamily="18" charset="0"/>
                </a:rPr>
                <a:t>右上）</a:t>
              </a:r>
              <a:endParaRPr lang="en-US" altLang="ja-JP" dirty="0">
                <a:solidFill>
                  <a:srgbClr val="7030A0"/>
                </a:solidFill>
                <a:latin typeface="Times New Roman" panose="02020603050405020304" pitchFamily="18" charset="0"/>
                <a:ea typeface="ＭＳ ゴシック" panose="020B0609070205080204" pitchFamily="49" charset="-128"/>
                <a:cs typeface="Times New Roman" panose="02020603050405020304" pitchFamily="18" charset="0"/>
              </a:endParaRPr>
            </a:p>
          </p:txBody>
        </p: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168AC26F-CA87-4A98-987E-D3CEC3563C27}"/>
                </a:ext>
              </a:extLst>
            </p:cNvPr>
            <p:cNvCxnSpPr>
              <a:cxnSpLocks/>
              <a:stCxn id="51" idx="3"/>
              <a:endCxn id="45" idx="3"/>
            </p:cNvCxnSpPr>
            <p:nvPr/>
          </p:nvCxnSpPr>
          <p:spPr>
            <a:xfrm flipV="1">
              <a:off x="9703129" y="1616445"/>
              <a:ext cx="696108" cy="2297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193B037D-A66D-4273-A1E8-3E4A585F0CCE}"/>
                </a:ext>
              </a:extLst>
            </p:cNvPr>
            <p:cNvSpPr txBox="1"/>
            <p:nvPr/>
          </p:nvSpPr>
          <p:spPr>
            <a:xfrm>
              <a:off x="7307346" y="2838603"/>
              <a:ext cx="2395783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>
                  <a:latin typeface="Times New Roman" panose="02020603050405020304" pitchFamily="18" charset="0"/>
                  <a:ea typeface="ＭＳ ゴシック" panose="020B0609070205080204" pitchFamily="49" charset="-128"/>
                  <a:cs typeface="Times New Roman" panose="02020603050405020304" pitchFamily="18" charset="0"/>
                </a:rPr>
                <a:t>[8] </a:t>
              </a:r>
              <a:r>
                <a:rPr lang="ja-JP" altLang="en-US" dirty="0">
                  <a:solidFill>
                    <a:srgbClr val="7030A0"/>
                  </a:solidFill>
                  <a:latin typeface="Times New Roman" panose="02020603050405020304" pitchFamily="18" charset="0"/>
                  <a:ea typeface="ＭＳ ゴシック" panose="020B0609070205080204" pitchFamily="49" charset="-128"/>
                  <a:cs typeface="Times New Roman" panose="02020603050405020304" pitchFamily="18" charset="0"/>
                </a:rPr>
                <a:t>紫：角（右下</a:t>
              </a:r>
              <a:r>
                <a:rPr lang="ja-JP" altLang="en-US" dirty="0">
                  <a:latin typeface="Times New Roman" panose="02020603050405020304" pitchFamily="18" charset="0"/>
                  <a:ea typeface="ＭＳ ゴシック" panose="020B0609070205080204" pitchFamily="49" charset="-128"/>
                  <a:cs typeface="Times New Roman" panose="02020603050405020304" pitchFamily="18" charset="0"/>
                </a:rPr>
                <a:t>）</a:t>
              </a:r>
              <a:endParaRPr lang="en-US" altLang="ja-JP" dirty="0">
                <a:latin typeface="Times New Roman" panose="02020603050405020304" pitchFamily="18" charset="0"/>
                <a:ea typeface="ＭＳ ゴシック" panose="020B0609070205080204" pitchFamily="49" charset="-128"/>
                <a:cs typeface="Times New Roman" panose="02020603050405020304" pitchFamily="18" charset="0"/>
              </a:endParaRPr>
            </a:p>
          </p:txBody>
        </p: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0BD9991E-EE4E-4B70-B2E8-98727767976C}"/>
                </a:ext>
              </a:extLst>
            </p:cNvPr>
            <p:cNvCxnSpPr>
              <a:cxnSpLocks/>
              <a:stCxn id="53" idx="3"/>
              <a:endCxn id="42" idx="1"/>
            </p:cNvCxnSpPr>
            <p:nvPr/>
          </p:nvCxnSpPr>
          <p:spPr>
            <a:xfrm>
              <a:off x="9703129" y="3023269"/>
              <a:ext cx="704418" cy="2482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DE4BE9D2-D692-41B4-BB75-36E5F2BE5A29}"/>
                </a:ext>
              </a:extLst>
            </p:cNvPr>
            <p:cNvSpPr txBox="1"/>
            <p:nvPr/>
          </p:nvSpPr>
          <p:spPr>
            <a:xfrm>
              <a:off x="1513505" y="2277910"/>
              <a:ext cx="2357454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>
                  <a:latin typeface="Times New Roman" panose="02020603050405020304" pitchFamily="18" charset="0"/>
                  <a:ea typeface="ＭＳ ゴシック" panose="020B0609070205080204" pitchFamily="49" charset="-128"/>
                  <a:cs typeface="Times New Roman" panose="02020603050405020304" pitchFamily="18" charset="0"/>
                </a:rPr>
                <a:t>[10] </a:t>
              </a:r>
              <a:r>
                <a:rPr lang="ja-JP" altLang="en-US" dirty="0">
                  <a:latin typeface="Times New Roman" panose="02020603050405020304" pitchFamily="18" charset="0"/>
                  <a:ea typeface="ＭＳ ゴシック" panose="020B0609070205080204" pitchFamily="49" charset="-128"/>
                  <a:cs typeface="Times New Roman" panose="02020603050405020304" pitchFamily="18" charset="0"/>
                </a:rPr>
                <a:t>黒：力入力部分</a:t>
              </a:r>
              <a:endParaRPr lang="en-US" altLang="ja-JP" dirty="0">
                <a:latin typeface="Times New Roman" panose="02020603050405020304" pitchFamily="18" charset="0"/>
                <a:ea typeface="ＭＳ ゴシック" panose="020B0609070205080204" pitchFamily="49" charset="-128"/>
                <a:cs typeface="Times New Roman" panose="02020603050405020304" pitchFamily="18" charset="0"/>
              </a:endParaRPr>
            </a:p>
          </p:txBody>
        </p:sp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F5391850-87DC-4CC6-92CC-C94224EB1E64}"/>
                </a:ext>
              </a:extLst>
            </p:cNvPr>
            <p:cNvCxnSpPr>
              <a:cxnSpLocks/>
              <a:endCxn id="60" idx="1"/>
            </p:cNvCxnSpPr>
            <p:nvPr/>
          </p:nvCxnSpPr>
          <p:spPr>
            <a:xfrm>
              <a:off x="867532" y="2457184"/>
              <a:ext cx="645973" cy="53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1304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D3E5A425-52C1-4B5B-A29D-BF986A81591E}"/>
              </a:ext>
            </a:extLst>
          </p:cNvPr>
          <p:cNvGrpSpPr/>
          <p:nvPr/>
        </p:nvGrpSpPr>
        <p:grpSpPr>
          <a:xfrm>
            <a:off x="3315299" y="611048"/>
            <a:ext cx="5561402" cy="4773216"/>
            <a:chOff x="3613615" y="611048"/>
            <a:chExt cx="5561402" cy="4773216"/>
          </a:xfrm>
        </p:grpSpPr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3488A217-0E98-46B4-888A-944A2B4FAFD7}"/>
                </a:ext>
              </a:extLst>
            </p:cNvPr>
            <p:cNvCxnSpPr>
              <a:cxnSpLocks/>
            </p:cNvCxnSpPr>
            <p:nvPr/>
          </p:nvCxnSpPr>
          <p:spPr>
            <a:xfrm>
              <a:off x="6564247" y="3235961"/>
              <a:ext cx="171308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D3236CF8-AE86-4400-80EF-A2CC13B166CE}"/>
                </a:ext>
              </a:extLst>
            </p:cNvPr>
            <p:cNvCxnSpPr>
              <a:cxnSpLocks/>
            </p:cNvCxnSpPr>
            <p:nvPr/>
          </p:nvCxnSpPr>
          <p:spPr>
            <a:xfrm>
              <a:off x="3947160" y="3235961"/>
              <a:ext cx="261077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C6F2ADFA-1569-47ED-922B-4CA0A825CFF5}"/>
                </a:ext>
              </a:extLst>
            </p:cNvPr>
            <p:cNvCxnSpPr/>
            <p:nvPr/>
          </p:nvCxnSpPr>
          <p:spPr>
            <a:xfrm>
              <a:off x="4879107" y="1172991"/>
              <a:ext cx="0" cy="42112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DF0CD83F-0561-478D-A7D0-29C069691354}"/>
                </a:ext>
              </a:extLst>
            </p:cNvPr>
            <p:cNvCxnSpPr/>
            <p:nvPr/>
          </p:nvCxnSpPr>
          <p:spPr>
            <a:xfrm>
              <a:off x="8277336" y="1172990"/>
              <a:ext cx="0" cy="4211273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A4BBFBF0-2DE4-4F51-9BAD-48635B416AED}"/>
                </a:ext>
              </a:extLst>
            </p:cNvPr>
            <p:cNvCxnSpPr/>
            <p:nvPr/>
          </p:nvCxnSpPr>
          <p:spPr>
            <a:xfrm>
              <a:off x="6557930" y="1172991"/>
              <a:ext cx="0" cy="42112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90769D6E-7102-4DAA-A19B-74BED480670B}"/>
                </a:ext>
              </a:extLst>
            </p:cNvPr>
            <p:cNvSpPr/>
            <p:nvPr/>
          </p:nvSpPr>
          <p:spPr>
            <a:xfrm>
              <a:off x="6348385" y="2997200"/>
              <a:ext cx="419090" cy="4318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D54303DE-FC3A-4259-A204-8894F6BD6B4F}"/>
                    </a:ext>
                  </a:extLst>
                </p:cNvPr>
                <p:cNvSpPr txBox="1"/>
                <p:nvPr/>
              </p:nvSpPr>
              <p:spPr>
                <a:xfrm>
                  <a:off x="7173453" y="3450507"/>
                  <a:ext cx="93160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zh-CN" altLang="en-US" sz="2800" i="1" dirty="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D54303DE-FC3A-4259-A204-8894F6BD6B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3453" y="3450507"/>
                  <a:ext cx="931602" cy="430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02BB1ECC-7AC6-436C-BA04-E9FAD44E66A8}"/>
                </a:ext>
              </a:extLst>
            </p:cNvPr>
            <p:cNvSpPr/>
            <p:nvPr/>
          </p:nvSpPr>
          <p:spPr>
            <a:xfrm>
              <a:off x="8067791" y="3020061"/>
              <a:ext cx="419090" cy="4318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797A0EDB-48F3-47E2-B2EA-DFFF602E1C66}"/>
                    </a:ext>
                  </a:extLst>
                </p:cNvPr>
                <p:cNvSpPr txBox="1"/>
                <p:nvPr/>
              </p:nvSpPr>
              <p:spPr>
                <a:xfrm>
                  <a:off x="3613615" y="3474723"/>
                  <a:ext cx="93160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zh-CN" altLang="en-US" sz="2800" i="1" dirty="0"/>
                </a:p>
              </p:txBody>
            </p:sp>
          </mc:Choice>
          <mc:Fallback xmlns="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797A0EDB-48F3-47E2-B2EA-DFFF602E1C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3615" y="3474723"/>
                  <a:ext cx="931602" cy="430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CC78E537-5E89-475A-BFDE-17BC33DB1024}"/>
                </a:ext>
              </a:extLst>
            </p:cNvPr>
            <p:cNvSpPr/>
            <p:nvPr/>
          </p:nvSpPr>
          <p:spPr>
            <a:xfrm>
              <a:off x="4669562" y="2997200"/>
              <a:ext cx="419090" cy="4318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8FD46D92-96FA-47FA-9309-EC2CE6CDF5E7}"/>
                </a:ext>
              </a:extLst>
            </p:cNvPr>
            <p:cNvSpPr txBox="1"/>
            <p:nvPr/>
          </p:nvSpPr>
          <p:spPr>
            <a:xfrm>
              <a:off x="6019321" y="611049"/>
              <a:ext cx="1077218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ja-JP" altLang="en-US" sz="2800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境界線</a:t>
              </a:r>
              <a:endParaRPr lang="zh-CN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92F62116-5BD7-4FB1-8570-0E1A5F8F19BB}"/>
                </a:ext>
              </a:extLst>
            </p:cNvPr>
            <p:cNvSpPr txBox="1"/>
            <p:nvPr/>
          </p:nvSpPr>
          <p:spPr>
            <a:xfrm>
              <a:off x="7379654" y="611048"/>
              <a:ext cx="1795363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ja-JP" altLang="en-US" sz="2800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仮想格子点</a:t>
              </a:r>
              <a:endParaRPr lang="zh-CN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</p:txBody>
        </p: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E4EECD0E-981B-46BA-8E91-817323EADD2E}"/>
                </a:ext>
              </a:extLst>
            </p:cNvPr>
            <p:cNvCxnSpPr>
              <a:cxnSpLocks/>
            </p:cNvCxnSpPr>
            <p:nvPr/>
          </p:nvCxnSpPr>
          <p:spPr>
            <a:xfrm>
              <a:off x="4879107" y="1733550"/>
              <a:ext cx="1678823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2AE5226F-5CFB-444B-84F1-5924550ECC2F}"/>
                    </a:ext>
                  </a:extLst>
                </p:cNvPr>
                <p:cNvSpPr txBox="1"/>
                <p:nvPr/>
              </p:nvSpPr>
              <p:spPr>
                <a:xfrm>
                  <a:off x="6029703" y="3440021"/>
                  <a:ext cx="29944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2800" i="1" dirty="0"/>
                </a:p>
              </p:txBody>
            </p:sp>
          </mc:Choice>
          <mc:Fallback xmlns=""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2AE5226F-5CFB-444B-84F1-5924550ECC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9703" y="3440021"/>
                  <a:ext cx="299441" cy="430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C95CD426-8A67-42C1-A0E4-E94F76CBF160}"/>
                    </a:ext>
                  </a:extLst>
                </p:cNvPr>
                <p:cNvSpPr txBox="1"/>
                <p:nvPr/>
              </p:nvSpPr>
              <p:spPr>
                <a:xfrm>
                  <a:off x="5567163" y="1183740"/>
                  <a:ext cx="30271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zh-CN" altLang="en-US" sz="2800" i="1" dirty="0"/>
                </a:p>
              </p:txBody>
            </p:sp>
          </mc:Choice>
          <mc:Fallback xmlns="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C95CD426-8A67-42C1-A0E4-E94F76CBF1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7163" y="1183740"/>
                  <a:ext cx="302711" cy="430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64348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94</Words>
  <Application>Microsoft Office PowerPoint</Application>
  <PresentationFormat>ワイド画面</PresentationFormat>
  <Paragraphs>22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3" baseType="lpstr">
      <vt:lpstr>等线</vt:lpstr>
      <vt:lpstr>等线 Light</vt:lpstr>
      <vt:lpstr>ＭＳ ゴシック</vt:lpstr>
      <vt:lpstr>游ゴシック</vt:lpstr>
      <vt:lpstr>游ゴシック Light</vt:lpstr>
      <vt:lpstr>Arial</vt:lpstr>
      <vt:lpstr>Cambria Math</vt:lpstr>
      <vt:lpstr>Times New Roman</vt:lpstr>
      <vt:lpstr>Wingdings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Mamiko Koshiba</dc:creator>
  <cp:lastModifiedBy>Mamiko Koshiba</cp:lastModifiedBy>
  <cp:revision>16</cp:revision>
  <dcterms:created xsi:type="dcterms:W3CDTF">2022-07-08T03:29:25Z</dcterms:created>
  <dcterms:modified xsi:type="dcterms:W3CDTF">2022-07-11T07:57:06Z</dcterms:modified>
</cp:coreProperties>
</file>