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弘佑 永井" userId="54fd41506f0d43af" providerId="LiveId" clId="{BBFFC72F-D48D-41F0-816A-EDCAF5843F4A}"/>
    <pc:docChg chg="undo redo custSel addSld delSld modSld sldOrd">
      <pc:chgData name="弘佑 永井" userId="54fd41506f0d43af" providerId="LiveId" clId="{BBFFC72F-D48D-41F0-816A-EDCAF5843F4A}" dt="2023-10-05T05:32:43.478" v="678" actId="47"/>
      <pc:docMkLst>
        <pc:docMk/>
      </pc:docMkLst>
      <pc:sldChg chg="modSp mod">
        <pc:chgData name="弘佑 永井" userId="54fd41506f0d43af" providerId="LiveId" clId="{BBFFC72F-D48D-41F0-816A-EDCAF5843F4A}" dt="2023-10-05T05:32:41.666" v="676" actId="20577"/>
        <pc:sldMkLst>
          <pc:docMk/>
          <pc:sldMk cId="4025127420" sldId="257"/>
        </pc:sldMkLst>
        <pc:spChg chg="mod">
          <ac:chgData name="弘佑 永井" userId="54fd41506f0d43af" providerId="LiveId" clId="{BBFFC72F-D48D-41F0-816A-EDCAF5843F4A}" dt="2023-10-05T05:06:29.689" v="10" actId="113"/>
          <ac:spMkLst>
            <pc:docMk/>
            <pc:sldMk cId="4025127420" sldId="257"/>
            <ac:spMk id="2" creationId="{29CBEF91-EF07-B474-EE65-8A86109BCE88}"/>
          </ac:spMkLst>
        </pc:spChg>
        <pc:spChg chg="mod">
          <ac:chgData name="弘佑 永井" userId="54fd41506f0d43af" providerId="LiveId" clId="{BBFFC72F-D48D-41F0-816A-EDCAF5843F4A}" dt="2023-10-05T05:32:41.666" v="676" actId="20577"/>
          <ac:spMkLst>
            <pc:docMk/>
            <pc:sldMk cId="4025127420" sldId="257"/>
            <ac:spMk id="3" creationId="{D40BBEE7-D981-3C31-8DB4-4C571C78E7DA}"/>
          </ac:spMkLst>
        </pc:spChg>
      </pc:sldChg>
      <pc:sldChg chg="add del">
        <pc:chgData name="弘佑 永井" userId="54fd41506f0d43af" providerId="LiveId" clId="{BBFFC72F-D48D-41F0-816A-EDCAF5843F4A}" dt="2023-10-05T05:32:43.478" v="678" actId="47"/>
        <pc:sldMkLst>
          <pc:docMk/>
          <pc:sldMk cId="925824766" sldId="258"/>
        </pc:sldMkLst>
      </pc:sldChg>
      <pc:sldChg chg="addSp delSp modSp mod">
        <pc:chgData name="弘佑 永井" userId="54fd41506f0d43af" providerId="LiveId" clId="{BBFFC72F-D48D-41F0-816A-EDCAF5843F4A}" dt="2023-10-05T05:26:07.951" v="558" actId="1076"/>
        <pc:sldMkLst>
          <pc:docMk/>
          <pc:sldMk cId="3702738920" sldId="259"/>
        </pc:sldMkLst>
        <pc:spChg chg="mod">
          <ac:chgData name="弘佑 永井" userId="54fd41506f0d43af" providerId="LiveId" clId="{BBFFC72F-D48D-41F0-816A-EDCAF5843F4A}" dt="2023-10-05T05:10:36.173" v="148" actId="1036"/>
          <ac:spMkLst>
            <pc:docMk/>
            <pc:sldMk cId="3702738920" sldId="259"/>
            <ac:spMk id="2" creationId="{29CBEF91-EF07-B474-EE65-8A86109BCE88}"/>
          </ac:spMkLst>
        </pc:spChg>
        <pc:spChg chg="del">
          <ac:chgData name="弘佑 永井" userId="54fd41506f0d43af" providerId="LiveId" clId="{BBFFC72F-D48D-41F0-816A-EDCAF5843F4A}" dt="2023-10-05T05:04:39.207" v="0" actId="478"/>
          <ac:spMkLst>
            <pc:docMk/>
            <pc:sldMk cId="3702738920" sldId="259"/>
            <ac:spMk id="3" creationId="{D40BBEE7-D981-3C31-8DB4-4C571C78E7DA}"/>
          </ac:spMkLst>
        </pc:spChg>
        <pc:spChg chg="add mod">
          <ac:chgData name="弘佑 永井" userId="54fd41506f0d43af" providerId="LiveId" clId="{BBFFC72F-D48D-41F0-816A-EDCAF5843F4A}" dt="2023-10-05T05:24:00.962" v="496" actId="1037"/>
          <ac:spMkLst>
            <pc:docMk/>
            <pc:sldMk cId="3702738920" sldId="259"/>
            <ac:spMk id="4" creationId="{68FF3178-FB69-BB84-202C-FC25ACCA52A1}"/>
          </ac:spMkLst>
        </pc:spChg>
        <pc:spChg chg="add mod">
          <ac:chgData name="弘佑 永井" userId="54fd41506f0d43af" providerId="LiveId" clId="{BBFFC72F-D48D-41F0-816A-EDCAF5843F4A}" dt="2023-10-05T05:24:16.742" v="532" actId="1038"/>
          <ac:spMkLst>
            <pc:docMk/>
            <pc:sldMk cId="3702738920" sldId="259"/>
            <ac:spMk id="5" creationId="{14D8BD8E-35CA-D4F4-987C-24EE642D3BF9}"/>
          </ac:spMkLst>
        </pc:spChg>
        <pc:spChg chg="add mod">
          <ac:chgData name="弘佑 永井" userId="54fd41506f0d43af" providerId="LiveId" clId="{BBFFC72F-D48D-41F0-816A-EDCAF5843F4A}" dt="2023-10-05T05:24:20.712" v="544" actId="1038"/>
          <ac:spMkLst>
            <pc:docMk/>
            <pc:sldMk cId="3702738920" sldId="259"/>
            <ac:spMk id="6" creationId="{33A2B069-8AB2-550E-C97A-D8CE24636261}"/>
          </ac:spMkLst>
        </pc:spChg>
        <pc:spChg chg="add mod">
          <ac:chgData name="弘佑 永井" userId="54fd41506f0d43af" providerId="LiveId" clId="{BBFFC72F-D48D-41F0-816A-EDCAF5843F4A}" dt="2023-10-05T05:24:12.762" v="528" actId="1038"/>
          <ac:spMkLst>
            <pc:docMk/>
            <pc:sldMk cId="3702738920" sldId="259"/>
            <ac:spMk id="7" creationId="{2A9B8F24-F714-1AE3-0B76-8EC0D8E49EB4}"/>
          </ac:spMkLst>
        </pc:spChg>
        <pc:spChg chg="add mod">
          <ac:chgData name="弘佑 永井" userId="54fd41506f0d43af" providerId="LiveId" clId="{BBFFC72F-D48D-41F0-816A-EDCAF5843F4A}" dt="2023-10-05T05:25:37.667" v="552" actId="1076"/>
          <ac:spMkLst>
            <pc:docMk/>
            <pc:sldMk cId="3702738920" sldId="259"/>
            <ac:spMk id="8" creationId="{6C09239C-99FC-8DB4-8DD9-A6FD79CF0418}"/>
          </ac:spMkLst>
        </pc:spChg>
        <pc:spChg chg="add mod">
          <ac:chgData name="弘佑 永井" userId="54fd41506f0d43af" providerId="LiveId" clId="{BBFFC72F-D48D-41F0-816A-EDCAF5843F4A}" dt="2023-10-05T05:26:07.951" v="558" actId="1076"/>
          <ac:spMkLst>
            <pc:docMk/>
            <pc:sldMk cId="3702738920" sldId="259"/>
            <ac:spMk id="9" creationId="{EA9858ED-4128-0CFB-C572-CA84E8641993}"/>
          </ac:spMkLst>
        </pc:spChg>
        <pc:spChg chg="add mod">
          <ac:chgData name="弘佑 永井" userId="54fd41506f0d43af" providerId="LiveId" clId="{BBFFC72F-D48D-41F0-816A-EDCAF5843F4A}" dt="2023-10-05T05:26:00.284" v="556" actId="1076"/>
          <ac:spMkLst>
            <pc:docMk/>
            <pc:sldMk cId="3702738920" sldId="259"/>
            <ac:spMk id="10" creationId="{47A498A2-55A7-BBBF-4281-401E4E8A9CDE}"/>
          </ac:spMkLst>
        </pc:spChg>
      </pc:sldChg>
      <pc:sldChg chg="addSp delSp modSp add mod ord">
        <pc:chgData name="弘佑 永井" userId="54fd41506f0d43af" providerId="LiveId" clId="{BBFFC72F-D48D-41F0-816A-EDCAF5843F4A}" dt="2023-10-05T05:29:38.792" v="628" actId="1076"/>
        <pc:sldMkLst>
          <pc:docMk/>
          <pc:sldMk cId="1878957962" sldId="260"/>
        </pc:sldMkLst>
        <pc:spChg chg="mod">
          <ac:chgData name="弘佑 永井" userId="54fd41506f0d43af" providerId="LiveId" clId="{BBFFC72F-D48D-41F0-816A-EDCAF5843F4A}" dt="2023-10-05T05:27:24.091" v="604" actId="20577"/>
          <ac:spMkLst>
            <pc:docMk/>
            <pc:sldMk cId="1878957962" sldId="260"/>
            <ac:spMk id="2" creationId="{29CBEF91-EF07-B474-EE65-8A86109BCE88}"/>
          </ac:spMkLst>
        </pc:spChg>
        <pc:spChg chg="del mod">
          <ac:chgData name="弘佑 永井" userId="54fd41506f0d43af" providerId="LiveId" clId="{BBFFC72F-D48D-41F0-816A-EDCAF5843F4A}" dt="2023-10-05T05:27:30.796" v="607" actId="478"/>
          <ac:spMkLst>
            <pc:docMk/>
            <pc:sldMk cId="1878957962" sldId="260"/>
            <ac:spMk id="3" creationId="{D40BBEE7-D981-3C31-8DB4-4C571C78E7DA}"/>
          </ac:spMkLst>
        </pc:spChg>
        <pc:spChg chg="add del mod">
          <ac:chgData name="弘佑 永井" userId="54fd41506f0d43af" providerId="LiveId" clId="{BBFFC72F-D48D-41F0-816A-EDCAF5843F4A}" dt="2023-10-05T05:27:39.962" v="608" actId="478"/>
          <ac:spMkLst>
            <pc:docMk/>
            <pc:sldMk cId="1878957962" sldId="260"/>
            <ac:spMk id="5" creationId="{CBA69F7B-41EC-C42C-0B71-061A190C0334}"/>
          </ac:spMkLst>
        </pc:spChg>
        <pc:spChg chg="add del">
          <ac:chgData name="弘佑 永井" userId="54fd41506f0d43af" providerId="LiveId" clId="{BBFFC72F-D48D-41F0-816A-EDCAF5843F4A}" dt="2023-10-05T05:27:58.255" v="610" actId="11529"/>
          <ac:spMkLst>
            <pc:docMk/>
            <pc:sldMk cId="1878957962" sldId="260"/>
            <ac:spMk id="6" creationId="{BE09F5AD-313E-8E78-DC4F-EC0CD848C80B}"/>
          </ac:spMkLst>
        </pc:spChg>
        <pc:spChg chg="add mod">
          <ac:chgData name="弘佑 永井" userId="54fd41506f0d43af" providerId="LiveId" clId="{BBFFC72F-D48D-41F0-816A-EDCAF5843F4A}" dt="2023-10-05T05:29:13.682" v="620" actId="14100"/>
          <ac:spMkLst>
            <pc:docMk/>
            <pc:sldMk cId="1878957962" sldId="260"/>
            <ac:spMk id="7" creationId="{2502080D-4517-EA7C-E3F2-D82C0B0A0A1E}"/>
          </ac:spMkLst>
        </pc:spChg>
        <pc:spChg chg="add del mod">
          <ac:chgData name="弘佑 永井" userId="54fd41506f0d43af" providerId="LiveId" clId="{BBFFC72F-D48D-41F0-816A-EDCAF5843F4A}" dt="2023-10-05T05:29:17.383" v="621" actId="478"/>
          <ac:spMkLst>
            <pc:docMk/>
            <pc:sldMk cId="1878957962" sldId="260"/>
            <ac:spMk id="8" creationId="{D8B4CC12-819E-EF11-54A1-847BCFD3E300}"/>
          </ac:spMkLst>
        </pc:spChg>
        <pc:spChg chg="add del mod">
          <ac:chgData name="弘佑 永井" userId="54fd41506f0d43af" providerId="LiveId" clId="{BBFFC72F-D48D-41F0-816A-EDCAF5843F4A}" dt="2023-10-05T05:29:18.782" v="622" actId="478"/>
          <ac:spMkLst>
            <pc:docMk/>
            <pc:sldMk cId="1878957962" sldId="260"/>
            <ac:spMk id="9" creationId="{C886283E-DD1E-C0A8-C006-79246A3EFBAA}"/>
          </ac:spMkLst>
        </pc:spChg>
        <pc:spChg chg="add mod">
          <ac:chgData name="弘佑 永井" userId="54fd41506f0d43af" providerId="LiveId" clId="{BBFFC72F-D48D-41F0-816A-EDCAF5843F4A}" dt="2023-10-05T05:29:27.748" v="624" actId="1076"/>
          <ac:spMkLst>
            <pc:docMk/>
            <pc:sldMk cId="1878957962" sldId="260"/>
            <ac:spMk id="10" creationId="{0704566B-125D-E07F-50DB-BA4C0C62FFA8}"/>
          </ac:spMkLst>
        </pc:spChg>
        <pc:spChg chg="add mod">
          <ac:chgData name="弘佑 永井" userId="54fd41506f0d43af" providerId="LiveId" clId="{BBFFC72F-D48D-41F0-816A-EDCAF5843F4A}" dt="2023-10-05T05:29:33.952" v="626" actId="1076"/>
          <ac:spMkLst>
            <pc:docMk/>
            <pc:sldMk cId="1878957962" sldId="260"/>
            <ac:spMk id="11" creationId="{00D69D64-D64D-B64F-3BBF-91CE0383DBB9}"/>
          </ac:spMkLst>
        </pc:spChg>
        <pc:spChg chg="add mod">
          <ac:chgData name="弘佑 永井" userId="54fd41506f0d43af" providerId="LiveId" clId="{BBFFC72F-D48D-41F0-816A-EDCAF5843F4A}" dt="2023-10-05T05:29:38.792" v="628" actId="1076"/>
          <ac:spMkLst>
            <pc:docMk/>
            <pc:sldMk cId="1878957962" sldId="260"/>
            <ac:spMk id="12" creationId="{9C41B147-2285-8EAF-E530-098533E5E1E1}"/>
          </ac:spMkLst>
        </pc:spChg>
      </pc:sldChg>
      <pc:sldChg chg="delSp modSp add mod ord">
        <pc:chgData name="弘佑 永井" userId="54fd41506f0d43af" providerId="LiveId" clId="{BBFFC72F-D48D-41F0-816A-EDCAF5843F4A}" dt="2023-10-05T05:31:16.285" v="671" actId="1076"/>
        <pc:sldMkLst>
          <pc:docMk/>
          <pc:sldMk cId="4046657698" sldId="261"/>
        </pc:sldMkLst>
        <pc:spChg chg="mod">
          <ac:chgData name="弘佑 永井" userId="54fd41506f0d43af" providerId="LiveId" clId="{BBFFC72F-D48D-41F0-816A-EDCAF5843F4A}" dt="2023-10-05T05:31:16.285" v="671" actId="1076"/>
          <ac:spMkLst>
            <pc:docMk/>
            <pc:sldMk cId="4046657698" sldId="261"/>
            <ac:spMk id="2" creationId="{AD879821-A1D1-7149-849B-6AEABE7200BB}"/>
          </ac:spMkLst>
        </pc:spChg>
        <pc:spChg chg="del mod">
          <ac:chgData name="弘佑 永井" userId="54fd41506f0d43af" providerId="LiveId" clId="{BBFFC72F-D48D-41F0-816A-EDCAF5843F4A}" dt="2023-10-05T05:30:31.942" v="633" actId="478"/>
          <ac:spMkLst>
            <pc:docMk/>
            <pc:sldMk cId="4046657698" sldId="261"/>
            <ac:spMk id="3" creationId="{37C86FC1-6E28-6F0C-21D2-D24FE99BC9D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09BFBF-3442-DEBB-03DC-844E1AB589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39D91DF-A804-7163-507A-67782D061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429F606-4852-C8DA-DB9C-A6AFC4C45C3A}"/>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5" name="フッター プレースホルダー 4">
            <a:extLst>
              <a:ext uri="{FF2B5EF4-FFF2-40B4-BE49-F238E27FC236}">
                <a16:creationId xmlns:a16="http://schemas.microsoft.com/office/drawing/2014/main" id="{BDF8DB8E-681E-D793-C29B-6CADE532F9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725C66-267B-D833-BC85-0B9EFE237C0D}"/>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258712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497CC3-2606-34DF-45D8-8CA292E5FA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5A2392-9ACD-1EAC-AA0C-F4E6DB2008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60628E-8799-7D1E-B7A1-AABFCBF9E74A}"/>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5" name="フッター プレースホルダー 4">
            <a:extLst>
              <a:ext uri="{FF2B5EF4-FFF2-40B4-BE49-F238E27FC236}">
                <a16:creationId xmlns:a16="http://schemas.microsoft.com/office/drawing/2014/main" id="{220F1B70-723C-4674-DB09-DB91E8807F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37A619-3A5A-D041-7C76-E7D7DC2AFD43}"/>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47413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DBCF7B3-0DE0-3F63-49CC-A038C54D43B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65087A-F9B9-A303-C75F-91DD6DE388E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3815ED-E214-95C7-36B7-DB783DCA2B2C}"/>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5" name="フッター プレースホルダー 4">
            <a:extLst>
              <a:ext uri="{FF2B5EF4-FFF2-40B4-BE49-F238E27FC236}">
                <a16:creationId xmlns:a16="http://schemas.microsoft.com/office/drawing/2014/main" id="{4D7C1312-6B36-2F71-90C4-3D01EE9061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391C00-80F7-72C9-F4F7-FA20BDC3513A}"/>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263156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3C2B12-62D7-E4F0-E206-0A8D953A05A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EFEDF1-02FA-5A25-8D34-701C5E15E73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E6C0B3-6728-5340-CF3C-DE24E07A989D}"/>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5" name="フッター プレースホルダー 4">
            <a:extLst>
              <a:ext uri="{FF2B5EF4-FFF2-40B4-BE49-F238E27FC236}">
                <a16:creationId xmlns:a16="http://schemas.microsoft.com/office/drawing/2014/main" id="{C575A5C8-A0EE-1462-C402-FA75AD54C5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9A8D66-8EC7-8362-1D47-A5AF14946CB4}"/>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62387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757369-330B-049A-39D2-450E496ED8D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11C0D0-BEC2-DEDF-2FBB-1542AD40B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5132236-5278-5E97-AFEF-B61A686E0307}"/>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5" name="フッター プレースホルダー 4">
            <a:extLst>
              <a:ext uri="{FF2B5EF4-FFF2-40B4-BE49-F238E27FC236}">
                <a16:creationId xmlns:a16="http://schemas.microsoft.com/office/drawing/2014/main" id="{C016153A-EE9A-45AA-D208-32857B1834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60ABE4-BBAE-0E20-3AEB-B8278C1B5C90}"/>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132992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6D688-80CB-BFD1-5C56-6A1AC5F92F2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E712003-CA92-A814-E131-1A88A96E044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318D17A-12C5-9C26-30EA-00CF1AE1764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4366F7D-E2F4-E534-16A7-CA776982383E}"/>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6" name="フッター プレースホルダー 5">
            <a:extLst>
              <a:ext uri="{FF2B5EF4-FFF2-40B4-BE49-F238E27FC236}">
                <a16:creationId xmlns:a16="http://schemas.microsoft.com/office/drawing/2014/main" id="{67D7F79D-EC5A-34D5-FF82-DA10379959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6D6D4-58A0-B3AF-2F53-1D9A8BA07083}"/>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405312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7D4C9-696A-3C27-02AC-1BF9D79189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D33235-E708-2544-4D2B-F62A8F91BF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01725EC-2349-CEF2-4D85-AA9455EBFCE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23EA21-E81B-BB19-C73E-9BB69962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26419D-58B9-F7FC-ECE0-ADFEB518BF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5C5AC3E-A267-495B-B9D0-D3AC1E43AC84}"/>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8" name="フッター プレースホルダー 7">
            <a:extLst>
              <a:ext uri="{FF2B5EF4-FFF2-40B4-BE49-F238E27FC236}">
                <a16:creationId xmlns:a16="http://schemas.microsoft.com/office/drawing/2014/main" id="{B77AFE02-575C-234B-7F6F-CD4474F915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810D263-9FCC-527C-8801-EA150D236D71}"/>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205799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BA82E0-C6C6-F6FC-FF96-2EAFB0A7DA9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6605626-8004-C791-956C-C86E9413EF25}"/>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4" name="フッター プレースホルダー 3">
            <a:extLst>
              <a:ext uri="{FF2B5EF4-FFF2-40B4-BE49-F238E27FC236}">
                <a16:creationId xmlns:a16="http://schemas.microsoft.com/office/drawing/2014/main" id="{EA75AB4B-C789-62E8-5D98-58A2E789FFE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86587A8-2374-2725-C07A-4577A50D5E3E}"/>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38173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FBB908D-C41B-8E0A-1FC9-444C89295230}"/>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3" name="フッター プレースホルダー 2">
            <a:extLst>
              <a:ext uri="{FF2B5EF4-FFF2-40B4-BE49-F238E27FC236}">
                <a16:creationId xmlns:a16="http://schemas.microsoft.com/office/drawing/2014/main" id="{C74B7F4B-7552-5733-7CB5-3759B96A619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0C67270-CED9-4845-975C-F50033F76BCB}"/>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6753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1009F5-E152-B3F2-8052-313E3FA073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FF0443C-5E73-C1BD-3C7C-C3AA15C0F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36E958F-94F9-F015-13E5-A109112E1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6CF7B0D-EA4E-78F2-9F29-1ACE5271802C}"/>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6" name="フッター プレースホルダー 5">
            <a:extLst>
              <a:ext uri="{FF2B5EF4-FFF2-40B4-BE49-F238E27FC236}">
                <a16:creationId xmlns:a16="http://schemas.microsoft.com/office/drawing/2014/main" id="{67755D8E-6F26-902F-D352-2BA39584E5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8208EA-CBEE-2E0C-D665-5D8D36AC2244}"/>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92305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C43715-4664-A815-1848-D235E17320F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FF42B17-A82F-4AB4-3620-9E7141D24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B14A34A-54BD-3836-F369-3682CD8A8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605C6E-4160-1B0D-74F6-857A304F770D}"/>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6" name="フッター プレースホルダー 5">
            <a:extLst>
              <a:ext uri="{FF2B5EF4-FFF2-40B4-BE49-F238E27FC236}">
                <a16:creationId xmlns:a16="http://schemas.microsoft.com/office/drawing/2014/main" id="{90385BD1-065C-A8F2-723C-DA3E697B6C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28A93BF-2ECE-812A-3669-AC0F2A7A3B95}"/>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4111217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EA719B2-981A-8778-A36D-E31874B992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587B60-5FE6-7260-6113-5ED5FB8701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DB8308-72E0-A556-8F5A-656FD1AFA1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47427-787B-41C7-98C4-F19AC712F719}" type="datetimeFigureOut">
              <a:rPr kumimoji="1" lang="ja-JP" altLang="en-US" smtClean="0"/>
              <a:t>2023/10/5</a:t>
            </a:fld>
            <a:endParaRPr kumimoji="1" lang="ja-JP" altLang="en-US"/>
          </a:p>
        </p:txBody>
      </p:sp>
      <p:sp>
        <p:nvSpPr>
          <p:cNvPr id="5" name="フッター プレースホルダー 4">
            <a:extLst>
              <a:ext uri="{FF2B5EF4-FFF2-40B4-BE49-F238E27FC236}">
                <a16:creationId xmlns:a16="http://schemas.microsoft.com/office/drawing/2014/main" id="{47D57494-589B-3B1B-8E2D-8DE020894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2EB080A-CE4A-827A-0499-78B02A787C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913075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5822E53-BEA4-A359-9F77-1D12A44572BC}"/>
              </a:ext>
            </a:extLst>
          </p:cNvPr>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1" y="-1366"/>
            <a:ext cx="12189573" cy="6859366"/>
          </a:xfrm>
          <a:prstGeom prst="rect">
            <a:avLst/>
          </a:prstGeom>
          <a:ln>
            <a:noFill/>
          </a:ln>
          <a:effectLst>
            <a:softEdge rad="112500"/>
          </a:effectLst>
        </p:spPr>
      </p:pic>
      <p:sp>
        <p:nvSpPr>
          <p:cNvPr id="2" name="タイトル 1">
            <a:extLst>
              <a:ext uri="{FF2B5EF4-FFF2-40B4-BE49-F238E27FC236}">
                <a16:creationId xmlns:a16="http://schemas.microsoft.com/office/drawing/2014/main" id="{AD879821-A1D1-7149-849B-6AEABE7200BB}"/>
              </a:ext>
            </a:extLst>
          </p:cNvPr>
          <p:cNvSpPr>
            <a:spLocks noGrp="1"/>
          </p:cNvSpPr>
          <p:nvPr>
            <p:ph type="ctrTitle"/>
          </p:nvPr>
        </p:nvSpPr>
        <p:spPr>
          <a:xfrm>
            <a:off x="1524000" y="-83586"/>
            <a:ext cx="9144000" cy="2387600"/>
          </a:xfrm>
        </p:spPr>
        <p:txBody>
          <a:bodyPr/>
          <a:lstStyle/>
          <a:p>
            <a:r>
              <a:rPr kumimoji="1" lang="ja-JP" altLang="en-US" b="1" dirty="0"/>
              <a:t>縁</a:t>
            </a:r>
            <a:r>
              <a:rPr kumimoji="1" lang="en-US" altLang="ja-JP" b="1" dirty="0"/>
              <a:t>count</a:t>
            </a:r>
            <a:endParaRPr kumimoji="1" lang="ja-JP" altLang="en-US" b="1" dirty="0"/>
          </a:p>
        </p:txBody>
      </p:sp>
      <p:sp>
        <p:nvSpPr>
          <p:cNvPr id="3" name="字幕 2">
            <a:extLst>
              <a:ext uri="{FF2B5EF4-FFF2-40B4-BE49-F238E27FC236}">
                <a16:creationId xmlns:a16="http://schemas.microsoft.com/office/drawing/2014/main" id="{37C86FC1-6E28-6F0C-21D2-D24FE99BC9D1}"/>
              </a:ext>
            </a:extLst>
          </p:cNvPr>
          <p:cNvSpPr>
            <a:spLocks noGrp="1"/>
          </p:cNvSpPr>
          <p:nvPr>
            <p:ph type="subTitle" idx="1"/>
          </p:nvPr>
        </p:nvSpPr>
        <p:spPr>
          <a:xfrm>
            <a:off x="1497496" y="2435845"/>
            <a:ext cx="9144000" cy="2387599"/>
          </a:xfrm>
        </p:spPr>
        <p:txBody>
          <a:bodyPr>
            <a:normAutofit/>
          </a:bodyPr>
          <a:lstStyle/>
          <a:p>
            <a:r>
              <a:rPr kumimoji="1" lang="en-US" altLang="ja-JP" b="1" dirty="0"/>
              <a:t>Team Forest</a:t>
            </a:r>
          </a:p>
          <a:p>
            <a:r>
              <a:rPr lang="ja-JP" altLang="en-US" b="1" dirty="0"/>
              <a:t>永井</a:t>
            </a:r>
            <a:endParaRPr lang="en-US" altLang="ja-JP" b="1" dirty="0"/>
          </a:p>
          <a:p>
            <a:r>
              <a:rPr kumimoji="1" lang="ja-JP" altLang="en-US" b="1" dirty="0"/>
              <a:t>田中</a:t>
            </a:r>
            <a:endParaRPr kumimoji="1" lang="en-US" altLang="ja-JP" b="1" dirty="0"/>
          </a:p>
          <a:p>
            <a:r>
              <a:rPr lang="ja-JP" altLang="en-US" b="1" dirty="0"/>
              <a:t>森岡</a:t>
            </a:r>
            <a:endParaRPr lang="en-US" altLang="ja-JP" b="1" dirty="0"/>
          </a:p>
          <a:p>
            <a:r>
              <a:rPr kumimoji="1" lang="ja-JP" altLang="en-US" b="1" dirty="0"/>
              <a:t>黒田</a:t>
            </a:r>
          </a:p>
        </p:txBody>
      </p:sp>
    </p:spTree>
    <p:extLst>
      <p:ext uri="{BB962C8B-B14F-4D97-AF65-F5344CB8AC3E}">
        <p14:creationId xmlns:p14="http://schemas.microsoft.com/office/powerpoint/2010/main" val="59718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03716" y="365125"/>
            <a:ext cx="9750083" cy="1325563"/>
          </a:xfrm>
        </p:spPr>
        <p:txBody>
          <a:bodyPr/>
          <a:lstStyle/>
          <a:p>
            <a:r>
              <a:rPr lang="ja-JP" altLang="en-US" b="1" dirty="0">
                <a:ln>
                  <a:solidFill>
                    <a:schemeClr val="bg1">
                      <a:lumMod val="65000"/>
                    </a:schemeClr>
                  </a:solidFill>
                </a:ln>
                <a:solidFill>
                  <a:sysClr val="windowText" lastClr="000000"/>
                </a:solidFill>
                <a:latin typeface="+mn-ea"/>
                <a:ea typeface="+mn-ea"/>
              </a:rPr>
              <a:t>開発の目的</a:t>
            </a:r>
            <a:endParaRPr kumimoji="1" lang="ja-JP" altLang="en-US" b="1" dirty="0">
              <a:ln>
                <a:solidFill>
                  <a:schemeClr val="bg1">
                    <a:lumMod val="65000"/>
                  </a:schemeClr>
                </a:solidFill>
              </a:ln>
              <a:solidFill>
                <a:sysClr val="windowText" lastClr="000000"/>
              </a:solidFill>
              <a:latin typeface="+mn-ea"/>
              <a:ea typeface="+mn-ea"/>
            </a:endParaRPr>
          </a:p>
        </p:txBody>
      </p:sp>
      <p:sp>
        <p:nvSpPr>
          <p:cNvPr id="3" name="コンテンツ プレースホルダー 2">
            <a:extLst>
              <a:ext uri="{FF2B5EF4-FFF2-40B4-BE49-F238E27FC236}">
                <a16:creationId xmlns:a16="http://schemas.microsoft.com/office/drawing/2014/main" id="{D40BBEE7-D981-3C31-8DB4-4C571C78E7DA}"/>
              </a:ext>
            </a:extLst>
          </p:cNvPr>
          <p:cNvSpPr>
            <a:spLocks noGrp="1"/>
          </p:cNvSpPr>
          <p:nvPr>
            <p:ph idx="1"/>
          </p:nvPr>
        </p:nvSpPr>
        <p:spPr>
          <a:xfrm>
            <a:off x="1364566" y="1825625"/>
            <a:ext cx="9989234" cy="4351338"/>
          </a:xfrm>
        </p:spPr>
        <p:txBody>
          <a:bodyPr>
            <a:normAutofit/>
          </a:bodyPr>
          <a:lstStyle/>
          <a:p>
            <a:pPr marL="0" indent="0">
              <a:buNone/>
            </a:pPr>
            <a:r>
              <a:rPr kumimoji="1" lang="ja-JP" altLang="en-US" sz="3200" b="1" dirty="0">
                <a:ln w="3175">
                  <a:solidFill>
                    <a:schemeClr val="bg1">
                      <a:lumMod val="65000"/>
                    </a:schemeClr>
                  </a:solidFill>
                </a:ln>
              </a:rPr>
              <a:t>・このクラスで学んだことを活かし、グループワークの期間内で完成できるものをと話し合いました。</a:t>
            </a:r>
            <a:endParaRPr lang="en-US" altLang="ja-JP" sz="3200" b="1" dirty="0">
              <a:ln w="3175">
                <a:solidFill>
                  <a:schemeClr val="bg1">
                    <a:lumMod val="65000"/>
                  </a:schemeClr>
                </a:solidFill>
              </a:ln>
            </a:endParaRPr>
          </a:p>
          <a:p>
            <a:pPr marL="0" indent="0">
              <a:buNone/>
            </a:pPr>
            <a:endParaRPr lang="en-US" altLang="ja-JP" sz="3200" b="1" dirty="0">
              <a:ln w="3175">
                <a:solidFill>
                  <a:schemeClr val="bg1">
                    <a:lumMod val="65000"/>
                  </a:schemeClr>
                </a:solidFill>
              </a:ln>
            </a:endParaRPr>
          </a:p>
          <a:p>
            <a:pPr marL="0" indent="0">
              <a:buNone/>
            </a:pPr>
            <a:r>
              <a:rPr kumimoji="1" lang="ja-JP" altLang="en-US" sz="3200" b="1" dirty="0">
                <a:ln w="3175">
                  <a:solidFill>
                    <a:schemeClr val="bg1">
                      <a:lumMod val="65000"/>
                    </a:schemeClr>
                  </a:solidFill>
                </a:ln>
              </a:rPr>
              <a:t>・コロナ禍以降、親族や知人と会うことが少なくなっている中で良好な関係を継続できるようにと、親族・知人の名簿や贈り物、頂き物を管理するアプリを作る方向にまとまりました。</a:t>
            </a:r>
          </a:p>
        </p:txBody>
      </p:sp>
    </p:spTree>
    <p:extLst>
      <p:ext uri="{BB962C8B-B14F-4D97-AF65-F5344CB8AC3E}">
        <p14:creationId xmlns:p14="http://schemas.microsoft.com/office/powerpoint/2010/main" val="402512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69976" y="338619"/>
            <a:ext cx="9750083" cy="1325563"/>
          </a:xfrm>
        </p:spPr>
        <p:txBody>
          <a:bodyPr/>
          <a:lstStyle/>
          <a:p>
            <a:r>
              <a:rPr lang="ja-JP" altLang="en-US" b="1" dirty="0"/>
              <a:t>操作説明</a:t>
            </a:r>
            <a:endParaRPr kumimoji="1" lang="ja-JP" altLang="en-US" b="1" dirty="0"/>
          </a:p>
        </p:txBody>
      </p:sp>
      <p:sp>
        <p:nvSpPr>
          <p:cNvPr id="4" name="四角形: 角を丸くする 3">
            <a:extLst>
              <a:ext uri="{FF2B5EF4-FFF2-40B4-BE49-F238E27FC236}">
                <a16:creationId xmlns:a16="http://schemas.microsoft.com/office/drawing/2014/main" id="{68FF3178-FB69-BB84-202C-FC25ACCA52A1}"/>
              </a:ext>
            </a:extLst>
          </p:cNvPr>
          <p:cNvSpPr/>
          <p:nvPr/>
        </p:nvSpPr>
        <p:spPr>
          <a:xfrm>
            <a:off x="1580421" y="1583290"/>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ログイン</a:t>
            </a:r>
            <a:endParaRPr kumimoji="1" lang="en-US" altLang="ja-JP" sz="3200" dirty="0"/>
          </a:p>
          <a:p>
            <a:pPr algn="ctr"/>
            <a:r>
              <a:rPr kumimoji="1" lang="ja-JP" altLang="en-US" sz="3200" dirty="0"/>
              <a:t>サインアップ</a:t>
            </a:r>
          </a:p>
        </p:txBody>
      </p:sp>
      <p:sp>
        <p:nvSpPr>
          <p:cNvPr id="5" name="四角形: 角を丸くする 4">
            <a:extLst>
              <a:ext uri="{FF2B5EF4-FFF2-40B4-BE49-F238E27FC236}">
                <a16:creationId xmlns:a16="http://schemas.microsoft.com/office/drawing/2014/main" id="{14D8BD8E-35CA-D4F4-987C-24EE642D3BF9}"/>
              </a:ext>
            </a:extLst>
          </p:cNvPr>
          <p:cNvSpPr/>
          <p:nvPr/>
        </p:nvSpPr>
        <p:spPr>
          <a:xfrm>
            <a:off x="6367673" y="1583290"/>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名簿</a:t>
            </a:r>
            <a:endParaRPr kumimoji="1" lang="en-US" altLang="ja-JP" sz="3200" dirty="0"/>
          </a:p>
          <a:p>
            <a:pPr algn="ctr"/>
            <a:r>
              <a:rPr kumimoji="1" lang="ja-JP" altLang="en-US" sz="3200" dirty="0"/>
              <a:t>登録</a:t>
            </a:r>
            <a:r>
              <a:rPr lang="ja-JP" altLang="en-US" sz="3200" dirty="0"/>
              <a:t>・</a:t>
            </a:r>
            <a:r>
              <a:rPr kumimoji="1" lang="ja-JP" altLang="en-US" sz="3200" dirty="0"/>
              <a:t>一覧</a:t>
            </a:r>
          </a:p>
        </p:txBody>
      </p:sp>
      <p:sp>
        <p:nvSpPr>
          <p:cNvPr id="6" name="四角形: 角を丸くする 5">
            <a:extLst>
              <a:ext uri="{FF2B5EF4-FFF2-40B4-BE49-F238E27FC236}">
                <a16:creationId xmlns:a16="http://schemas.microsoft.com/office/drawing/2014/main" id="{33A2B069-8AB2-550E-C97A-D8CE24636261}"/>
              </a:ext>
            </a:extLst>
          </p:cNvPr>
          <p:cNvSpPr/>
          <p:nvPr/>
        </p:nvSpPr>
        <p:spPr>
          <a:xfrm>
            <a:off x="7096539" y="4158733"/>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カレンダー</a:t>
            </a:r>
          </a:p>
        </p:txBody>
      </p:sp>
      <p:sp>
        <p:nvSpPr>
          <p:cNvPr id="7" name="四角形: 角を丸くする 6">
            <a:extLst>
              <a:ext uri="{FF2B5EF4-FFF2-40B4-BE49-F238E27FC236}">
                <a16:creationId xmlns:a16="http://schemas.microsoft.com/office/drawing/2014/main" id="{2A9B8F24-F714-1AE3-0B76-8EC0D8E49EB4}"/>
              </a:ext>
            </a:extLst>
          </p:cNvPr>
          <p:cNvSpPr/>
          <p:nvPr/>
        </p:nvSpPr>
        <p:spPr>
          <a:xfrm>
            <a:off x="2438399" y="4158733"/>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貰い物贈り物</a:t>
            </a:r>
            <a:endParaRPr kumimoji="1" lang="en-US" altLang="ja-JP" sz="3200" dirty="0"/>
          </a:p>
          <a:p>
            <a:pPr algn="ctr"/>
            <a:r>
              <a:rPr kumimoji="1" lang="ja-JP" altLang="en-US" sz="3200" dirty="0"/>
              <a:t>登録・一覧</a:t>
            </a:r>
            <a:endParaRPr kumimoji="1" lang="en-US" altLang="ja-JP" sz="3200" dirty="0"/>
          </a:p>
        </p:txBody>
      </p:sp>
      <p:sp>
        <p:nvSpPr>
          <p:cNvPr id="8" name="矢印: 右 7">
            <a:extLst>
              <a:ext uri="{FF2B5EF4-FFF2-40B4-BE49-F238E27FC236}">
                <a16:creationId xmlns:a16="http://schemas.microsoft.com/office/drawing/2014/main" id="{6C09239C-99FC-8DB4-8DD9-A6FD79CF0418}"/>
              </a:ext>
            </a:extLst>
          </p:cNvPr>
          <p:cNvSpPr/>
          <p:nvPr/>
        </p:nvSpPr>
        <p:spPr>
          <a:xfrm>
            <a:off x="5564308" y="2414604"/>
            <a:ext cx="649356" cy="703228"/>
          </a:xfrm>
          <a:prstGeom prst="rightArrow">
            <a:avLst/>
          </a:prstGeom>
          <a:solidFill>
            <a:srgbClr val="92D050"/>
          </a:solidFill>
          <a:ln>
            <a:solidFill>
              <a:schemeClr val="tx1">
                <a:lumMod val="95000"/>
                <a:lumOff val="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EA9858ED-4128-0CFB-C572-CA84E8641993}"/>
              </a:ext>
            </a:extLst>
          </p:cNvPr>
          <p:cNvSpPr/>
          <p:nvPr/>
        </p:nvSpPr>
        <p:spPr>
          <a:xfrm rot="7912153">
            <a:off x="5737783" y="3533154"/>
            <a:ext cx="649356" cy="703228"/>
          </a:xfrm>
          <a:prstGeom prst="rightArrow">
            <a:avLst/>
          </a:prstGeom>
          <a:solidFill>
            <a:srgbClr val="92D050"/>
          </a:solidFill>
          <a:ln>
            <a:solidFill>
              <a:schemeClr val="tx1">
                <a:lumMod val="95000"/>
                <a:lumOff val="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47A498A2-55A7-BBBF-4281-401E4E8A9CDE}"/>
              </a:ext>
            </a:extLst>
          </p:cNvPr>
          <p:cNvSpPr/>
          <p:nvPr/>
        </p:nvSpPr>
        <p:spPr>
          <a:xfrm>
            <a:off x="6354420" y="4949601"/>
            <a:ext cx="649356" cy="703228"/>
          </a:xfrm>
          <a:prstGeom prst="rightArrow">
            <a:avLst/>
          </a:prstGeom>
          <a:solidFill>
            <a:srgbClr val="92D050"/>
          </a:solidFill>
          <a:ln>
            <a:solidFill>
              <a:schemeClr val="tx1">
                <a:lumMod val="95000"/>
                <a:lumOff val="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273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03716" y="365125"/>
            <a:ext cx="9750083" cy="1325563"/>
          </a:xfrm>
        </p:spPr>
        <p:txBody>
          <a:bodyPr/>
          <a:lstStyle/>
          <a:p>
            <a:r>
              <a:rPr kumimoji="1" lang="ja-JP" altLang="en-US" b="1" dirty="0">
                <a:ln>
                  <a:solidFill>
                    <a:schemeClr val="bg1">
                      <a:lumMod val="65000"/>
                    </a:schemeClr>
                  </a:solidFill>
                </a:ln>
                <a:solidFill>
                  <a:sysClr val="windowText" lastClr="000000"/>
                </a:solidFill>
                <a:latin typeface="+mn-ea"/>
                <a:ea typeface="+mn-ea"/>
              </a:rPr>
              <a:t>工夫したこと、反省したこと</a:t>
            </a:r>
          </a:p>
        </p:txBody>
      </p:sp>
      <p:sp>
        <p:nvSpPr>
          <p:cNvPr id="7" name="四角形: 角を丸くする 6">
            <a:extLst>
              <a:ext uri="{FF2B5EF4-FFF2-40B4-BE49-F238E27FC236}">
                <a16:creationId xmlns:a16="http://schemas.microsoft.com/office/drawing/2014/main" id="{2502080D-4517-EA7C-E3F2-D82C0B0A0A1E}"/>
              </a:ext>
            </a:extLst>
          </p:cNvPr>
          <p:cNvSpPr/>
          <p:nvPr/>
        </p:nvSpPr>
        <p:spPr>
          <a:xfrm>
            <a:off x="493743" y="1503777"/>
            <a:ext cx="5098674" cy="24453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en-US" altLang="ja-JP" sz="3200" dirty="0"/>
          </a:p>
        </p:txBody>
      </p:sp>
      <p:sp>
        <p:nvSpPr>
          <p:cNvPr id="10" name="四角形: 角を丸くする 9">
            <a:extLst>
              <a:ext uri="{FF2B5EF4-FFF2-40B4-BE49-F238E27FC236}">
                <a16:creationId xmlns:a16="http://schemas.microsoft.com/office/drawing/2014/main" id="{0704566B-125D-E07F-50DB-BA4C0C62FFA8}"/>
              </a:ext>
            </a:extLst>
          </p:cNvPr>
          <p:cNvSpPr/>
          <p:nvPr/>
        </p:nvSpPr>
        <p:spPr>
          <a:xfrm>
            <a:off x="5923771" y="1503776"/>
            <a:ext cx="5098674" cy="24453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en-US" altLang="ja-JP" sz="3200" dirty="0"/>
          </a:p>
        </p:txBody>
      </p:sp>
      <p:sp>
        <p:nvSpPr>
          <p:cNvPr id="11" name="四角形: 角を丸くする 10">
            <a:extLst>
              <a:ext uri="{FF2B5EF4-FFF2-40B4-BE49-F238E27FC236}">
                <a16:creationId xmlns:a16="http://schemas.microsoft.com/office/drawing/2014/main" id="{00D69D64-D64D-B64F-3BBF-91CE0383DBB9}"/>
              </a:ext>
            </a:extLst>
          </p:cNvPr>
          <p:cNvSpPr/>
          <p:nvPr/>
        </p:nvSpPr>
        <p:spPr>
          <a:xfrm>
            <a:off x="493743" y="4131537"/>
            <a:ext cx="5098674" cy="24453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en-US" altLang="ja-JP" sz="3200" dirty="0"/>
          </a:p>
        </p:txBody>
      </p:sp>
      <p:sp>
        <p:nvSpPr>
          <p:cNvPr id="12" name="四角形: 角を丸くする 11">
            <a:extLst>
              <a:ext uri="{FF2B5EF4-FFF2-40B4-BE49-F238E27FC236}">
                <a16:creationId xmlns:a16="http://schemas.microsoft.com/office/drawing/2014/main" id="{9C41B147-2285-8EAF-E530-098533E5E1E1}"/>
              </a:ext>
            </a:extLst>
          </p:cNvPr>
          <p:cNvSpPr/>
          <p:nvPr/>
        </p:nvSpPr>
        <p:spPr>
          <a:xfrm>
            <a:off x="5923771" y="4123704"/>
            <a:ext cx="5098674" cy="24453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en-US" altLang="ja-JP" sz="3200" dirty="0"/>
          </a:p>
        </p:txBody>
      </p:sp>
    </p:spTree>
    <p:extLst>
      <p:ext uri="{BB962C8B-B14F-4D97-AF65-F5344CB8AC3E}">
        <p14:creationId xmlns:p14="http://schemas.microsoft.com/office/powerpoint/2010/main" val="187895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5822E53-BEA4-A359-9F77-1D12A44572BC}"/>
              </a:ext>
            </a:extLst>
          </p:cNvPr>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1" y="-1366"/>
            <a:ext cx="12189573" cy="6859366"/>
          </a:xfrm>
          <a:prstGeom prst="rect">
            <a:avLst/>
          </a:prstGeom>
          <a:ln>
            <a:noFill/>
          </a:ln>
          <a:effectLst>
            <a:softEdge rad="112500"/>
          </a:effectLst>
        </p:spPr>
      </p:pic>
      <p:sp>
        <p:nvSpPr>
          <p:cNvPr id="2" name="タイトル 1">
            <a:extLst>
              <a:ext uri="{FF2B5EF4-FFF2-40B4-BE49-F238E27FC236}">
                <a16:creationId xmlns:a16="http://schemas.microsoft.com/office/drawing/2014/main" id="{AD879821-A1D1-7149-849B-6AEABE7200BB}"/>
              </a:ext>
            </a:extLst>
          </p:cNvPr>
          <p:cNvSpPr>
            <a:spLocks noGrp="1"/>
          </p:cNvSpPr>
          <p:nvPr>
            <p:ph type="ctrTitle"/>
          </p:nvPr>
        </p:nvSpPr>
        <p:spPr>
          <a:xfrm>
            <a:off x="1298713" y="592275"/>
            <a:ext cx="9144000" cy="2387600"/>
          </a:xfrm>
        </p:spPr>
        <p:txBody>
          <a:bodyPr>
            <a:normAutofit/>
          </a:bodyPr>
          <a:lstStyle/>
          <a:p>
            <a:r>
              <a:rPr kumimoji="1" lang="ja-JP" altLang="en-US" sz="4400" b="1" dirty="0"/>
              <a:t>ありがとうございました</a:t>
            </a:r>
          </a:p>
        </p:txBody>
      </p:sp>
    </p:spTree>
    <p:extLst>
      <p:ext uri="{BB962C8B-B14F-4D97-AF65-F5344CB8AC3E}">
        <p14:creationId xmlns:p14="http://schemas.microsoft.com/office/powerpoint/2010/main" val="40466576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100</Words>
  <Application>Microsoft Office PowerPoint</Application>
  <PresentationFormat>ワイド画面</PresentationFormat>
  <Paragraphs>20</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縁count</vt:lpstr>
      <vt:lpstr>開発の目的</vt:lpstr>
      <vt:lpstr>操作説明</vt:lpstr>
      <vt:lpstr>工夫したこと、反省したこと</vt:lpstr>
      <vt:lpstr>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縁count</dc:title>
  <dc:creator>弘佑 永井</dc:creator>
  <cp:lastModifiedBy>弘佑 永井</cp:lastModifiedBy>
  <cp:revision>1</cp:revision>
  <dcterms:created xsi:type="dcterms:W3CDTF">2023-10-05T02:40:52Z</dcterms:created>
  <dcterms:modified xsi:type="dcterms:W3CDTF">2023-10-05T05:32:46Z</dcterms:modified>
</cp:coreProperties>
</file>