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4" r:id="rId6"/>
    <p:sldId id="260" r:id="rId7"/>
    <p:sldId id="262" r:id="rId8"/>
    <p:sldId id="26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弘佑 永井" userId="54fd41506f0d43af" providerId="LiveId" clId="{BBFFC72F-D48D-41F0-816A-EDCAF5843F4A}"/>
    <pc:docChg chg="undo redo custSel addSld delSld modSld sldOrd">
      <pc:chgData name="弘佑 永井" userId="54fd41506f0d43af" providerId="LiveId" clId="{BBFFC72F-D48D-41F0-816A-EDCAF5843F4A}" dt="2023-10-12T04:32:41.384" v="1198" actId="20577"/>
      <pc:docMkLst>
        <pc:docMk/>
      </pc:docMkLst>
      <pc:sldChg chg="modSp mod">
        <pc:chgData name="弘佑 永井" userId="54fd41506f0d43af" providerId="LiveId" clId="{BBFFC72F-D48D-41F0-816A-EDCAF5843F4A}" dt="2023-10-05T05:32:41.666" v="676" actId="20577"/>
        <pc:sldMkLst>
          <pc:docMk/>
          <pc:sldMk cId="4025127420" sldId="257"/>
        </pc:sldMkLst>
        <pc:spChg chg="mod">
          <ac:chgData name="弘佑 永井" userId="54fd41506f0d43af" providerId="LiveId" clId="{BBFFC72F-D48D-41F0-816A-EDCAF5843F4A}" dt="2023-10-05T05:06:29.689" v="10" actId="113"/>
          <ac:spMkLst>
            <pc:docMk/>
            <pc:sldMk cId="4025127420" sldId="257"/>
            <ac:spMk id="2" creationId="{29CBEF91-EF07-B474-EE65-8A86109BCE88}"/>
          </ac:spMkLst>
        </pc:spChg>
        <pc:spChg chg="mod">
          <ac:chgData name="弘佑 永井" userId="54fd41506f0d43af" providerId="LiveId" clId="{BBFFC72F-D48D-41F0-816A-EDCAF5843F4A}" dt="2023-10-05T05:32:41.666" v="676" actId="20577"/>
          <ac:spMkLst>
            <pc:docMk/>
            <pc:sldMk cId="4025127420" sldId="257"/>
            <ac:spMk id="3" creationId="{D40BBEE7-D981-3C31-8DB4-4C571C78E7DA}"/>
          </ac:spMkLst>
        </pc:spChg>
      </pc:sldChg>
      <pc:sldChg chg="add del">
        <pc:chgData name="弘佑 永井" userId="54fd41506f0d43af" providerId="LiveId" clId="{BBFFC72F-D48D-41F0-816A-EDCAF5843F4A}" dt="2023-10-05T05:32:43.478" v="678" actId="47"/>
        <pc:sldMkLst>
          <pc:docMk/>
          <pc:sldMk cId="925824766" sldId="258"/>
        </pc:sldMkLst>
      </pc:sldChg>
      <pc:sldChg chg="addSp delSp modSp mod">
        <pc:chgData name="弘佑 永井" userId="54fd41506f0d43af" providerId="LiveId" clId="{BBFFC72F-D48D-41F0-816A-EDCAF5843F4A}" dt="2023-10-12T01:38:27.676" v="976"/>
        <pc:sldMkLst>
          <pc:docMk/>
          <pc:sldMk cId="3702738920" sldId="259"/>
        </pc:sldMkLst>
        <pc:spChg chg="mod">
          <ac:chgData name="弘佑 永井" userId="54fd41506f0d43af" providerId="LiveId" clId="{BBFFC72F-D48D-41F0-816A-EDCAF5843F4A}" dt="2023-10-12T01:38:27.676" v="976"/>
          <ac:spMkLst>
            <pc:docMk/>
            <pc:sldMk cId="3702738920" sldId="259"/>
            <ac:spMk id="2" creationId="{29CBEF91-EF07-B474-EE65-8A86109BCE88}"/>
          </ac:spMkLst>
        </pc:spChg>
        <pc:spChg chg="del">
          <ac:chgData name="弘佑 永井" userId="54fd41506f0d43af" providerId="LiveId" clId="{BBFFC72F-D48D-41F0-816A-EDCAF5843F4A}" dt="2023-10-05T05:04:39.207" v="0" actId="478"/>
          <ac:spMkLst>
            <pc:docMk/>
            <pc:sldMk cId="3702738920" sldId="259"/>
            <ac:spMk id="3" creationId="{D40BBEE7-D981-3C31-8DB4-4C571C78E7DA}"/>
          </ac:spMkLst>
        </pc:spChg>
        <pc:spChg chg="add mod">
          <ac:chgData name="弘佑 永井" userId="54fd41506f0d43af" providerId="LiveId" clId="{BBFFC72F-D48D-41F0-816A-EDCAF5843F4A}" dt="2023-10-05T05:24:00.962" v="496" actId="1037"/>
          <ac:spMkLst>
            <pc:docMk/>
            <pc:sldMk cId="3702738920" sldId="259"/>
            <ac:spMk id="4" creationId="{68FF3178-FB69-BB84-202C-FC25ACCA52A1}"/>
          </ac:spMkLst>
        </pc:spChg>
        <pc:spChg chg="add mod">
          <ac:chgData name="弘佑 永井" userId="54fd41506f0d43af" providerId="LiveId" clId="{BBFFC72F-D48D-41F0-816A-EDCAF5843F4A}" dt="2023-10-05T05:24:16.742" v="532" actId="1038"/>
          <ac:spMkLst>
            <pc:docMk/>
            <pc:sldMk cId="3702738920" sldId="259"/>
            <ac:spMk id="5" creationId="{14D8BD8E-35CA-D4F4-987C-24EE642D3BF9}"/>
          </ac:spMkLst>
        </pc:spChg>
        <pc:spChg chg="add mod">
          <ac:chgData name="弘佑 永井" userId="54fd41506f0d43af" providerId="LiveId" clId="{BBFFC72F-D48D-41F0-816A-EDCAF5843F4A}" dt="2023-10-05T05:24:20.712" v="544" actId="1038"/>
          <ac:spMkLst>
            <pc:docMk/>
            <pc:sldMk cId="3702738920" sldId="259"/>
            <ac:spMk id="6" creationId="{33A2B069-8AB2-550E-C97A-D8CE24636261}"/>
          </ac:spMkLst>
        </pc:spChg>
        <pc:spChg chg="add mod">
          <ac:chgData name="弘佑 永井" userId="54fd41506f0d43af" providerId="LiveId" clId="{BBFFC72F-D48D-41F0-816A-EDCAF5843F4A}" dt="2023-10-05T05:24:12.762" v="528" actId="1038"/>
          <ac:spMkLst>
            <pc:docMk/>
            <pc:sldMk cId="3702738920" sldId="259"/>
            <ac:spMk id="7" creationId="{2A9B8F24-F714-1AE3-0B76-8EC0D8E49EB4}"/>
          </ac:spMkLst>
        </pc:spChg>
        <pc:spChg chg="add mod">
          <ac:chgData name="弘佑 永井" userId="54fd41506f0d43af" providerId="LiveId" clId="{BBFFC72F-D48D-41F0-816A-EDCAF5843F4A}" dt="2023-10-05T05:25:37.667" v="552" actId="1076"/>
          <ac:spMkLst>
            <pc:docMk/>
            <pc:sldMk cId="3702738920" sldId="259"/>
            <ac:spMk id="8" creationId="{6C09239C-99FC-8DB4-8DD9-A6FD79CF0418}"/>
          </ac:spMkLst>
        </pc:spChg>
        <pc:spChg chg="add mod">
          <ac:chgData name="弘佑 永井" userId="54fd41506f0d43af" providerId="LiveId" clId="{BBFFC72F-D48D-41F0-816A-EDCAF5843F4A}" dt="2023-10-05T05:26:07.951" v="558" actId="1076"/>
          <ac:spMkLst>
            <pc:docMk/>
            <pc:sldMk cId="3702738920" sldId="259"/>
            <ac:spMk id="9" creationId="{EA9858ED-4128-0CFB-C572-CA84E8641993}"/>
          </ac:spMkLst>
        </pc:spChg>
        <pc:spChg chg="add mod">
          <ac:chgData name="弘佑 永井" userId="54fd41506f0d43af" providerId="LiveId" clId="{BBFFC72F-D48D-41F0-816A-EDCAF5843F4A}" dt="2023-10-05T05:26:00.284" v="556" actId="1076"/>
          <ac:spMkLst>
            <pc:docMk/>
            <pc:sldMk cId="3702738920" sldId="259"/>
            <ac:spMk id="10" creationId="{47A498A2-55A7-BBBF-4281-401E4E8A9CDE}"/>
          </ac:spMkLst>
        </pc:spChg>
      </pc:sldChg>
      <pc:sldChg chg="addSp delSp modSp add mod ord">
        <pc:chgData name="弘佑 永井" userId="54fd41506f0d43af" providerId="LiveId" clId="{BBFFC72F-D48D-41F0-816A-EDCAF5843F4A}" dt="2023-10-11T07:15:22.454" v="961" actId="113"/>
        <pc:sldMkLst>
          <pc:docMk/>
          <pc:sldMk cId="1878957962" sldId="260"/>
        </pc:sldMkLst>
        <pc:spChg chg="mod">
          <ac:chgData name="弘佑 永井" userId="54fd41506f0d43af" providerId="LiveId" clId="{BBFFC72F-D48D-41F0-816A-EDCAF5843F4A}" dt="2023-10-05T05:27:24.091" v="604" actId="20577"/>
          <ac:spMkLst>
            <pc:docMk/>
            <pc:sldMk cId="1878957962" sldId="260"/>
            <ac:spMk id="2" creationId="{29CBEF91-EF07-B474-EE65-8A86109BCE88}"/>
          </ac:spMkLst>
        </pc:spChg>
        <pc:spChg chg="del mod">
          <ac:chgData name="弘佑 永井" userId="54fd41506f0d43af" providerId="LiveId" clId="{BBFFC72F-D48D-41F0-816A-EDCAF5843F4A}" dt="2023-10-05T05:27:30.796" v="607" actId="478"/>
          <ac:spMkLst>
            <pc:docMk/>
            <pc:sldMk cId="1878957962" sldId="260"/>
            <ac:spMk id="3" creationId="{D40BBEE7-D981-3C31-8DB4-4C571C78E7DA}"/>
          </ac:spMkLst>
        </pc:spChg>
        <pc:spChg chg="add del mod">
          <ac:chgData name="弘佑 永井" userId="54fd41506f0d43af" providerId="LiveId" clId="{BBFFC72F-D48D-41F0-816A-EDCAF5843F4A}" dt="2023-10-05T05:27:39.962" v="608" actId="478"/>
          <ac:spMkLst>
            <pc:docMk/>
            <pc:sldMk cId="1878957962" sldId="260"/>
            <ac:spMk id="5" creationId="{CBA69F7B-41EC-C42C-0B71-061A190C0334}"/>
          </ac:spMkLst>
        </pc:spChg>
        <pc:spChg chg="add del">
          <ac:chgData name="弘佑 永井" userId="54fd41506f0d43af" providerId="LiveId" clId="{BBFFC72F-D48D-41F0-816A-EDCAF5843F4A}" dt="2023-10-05T05:27:58.255" v="610" actId="11529"/>
          <ac:spMkLst>
            <pc:docMk/>
            <pc:sldMk cId="1878957962" sldId="260"/>
            <ac:spMk id="6" creationId="{BE09F5AD-313E-8E78-DC4F-EC0CD848C80B}"/>
          </ac:spMkLst>
        </pc:spChg>
        <pc:spChg chg="add del mod">
          <ac:chgData name="弘佑 永井" userId="54fd41506f0d43af" providerId="LiveId" clId="{BBFFC72F-D48D-41F0-816A-EDCAF5843F4A}" dt="2023-10-11T07:03:16.131" v="684" actId="478"/>
          <ac:spMkLst>
            <pc:docMk/>
            <pc:sldMk cId="1878957962" sldId="260"/>
            <ac:spMk id="7" creationId="{2502080D-4517-EA7C-E3F2-D82C0B0A0A1E}"/>
          </ac:spMkLst>
        </pc:spChg>
        <pc:spChg chg="add del mod">
          <ac:chgData name="弘佑 永井" userId="54fd41506f0d43af" providerId="LiveId" clId="{BBFFC72F-D48D-41F0-816A-EDCAF5843F4A}" dt="2023-10-05T05:29:17.383" v="621" actId="478"/>
          <ac:spMkLst>
            <pc:docMk/>
            <pc:sldMk cId="1878957962" sldId="260"/>
            <ac:spMk id="8" creationId="{D8B4CC12-819E-EF11-54A1-847BCFD3E300}"/>
          </ac:spMkLst>
        </pc:spChg>
        <pc:spChg chg="add del mod">
          <ac:chgData name="弘佑 永井" userId="54fd41506f0d43af" providerId="LiveId" clId="{BBFFC72F-D48D-41F0-816A-EDCAF5843F4A}" dt="2023-10-05T05:29:18.782" v="622" actId="478"/>
          <ac:spMkLst>
            <pc:docMk/>
            <pc:sldMk cId="1878957962" sldId="260"/>
            <ac:spMk id="9" creationId="{C886283E-DD1E-C0A8-C006-79246A3EFBAA}"/>
          </ac:spMkLst>
        </pc:spChg>
        <pc:spChg chg="add mod">
          <ac:chgData name="弘佑 永井" userId="54fd41506f0d43af" providerId="LiveId" clId="{BBFFC72F-D48D-41F0-816A-EDCAF5843F4A}" dt="2023-10-11T07:15:16.642" v="959" actId="113"/>
          <ac:spMkLst>
            <pc:docMk/>
            <pc:sldMk cId="1878957962" sldId="260"/>
            <ac:spMk id="10" creationId="{0704566B-125D-E07F-50DB-BA4C0C62FFA8}"/>
          </ac:spMkLst>
        </pc:spChg>
        <pc:spChg chg="add mod">
          <ac:chgData name="弘佑 永井" userId="54fd41506f0d43af" providerId="LiveId" clId="{BBFFC72F-D48D-41F0-816A-EDCAF5843F4A}" dt="2023-10-11T07:15:22.454" v="961" actId="113"/>
          <ac:spMkLst>
            <pc:docMk/>
            <pc:sldMk cId="1878957962" sldId="260"/>
            <ac:spMk id="11" creationId="{00D69D64-D64D-B64F-3BBF-91CE0383DBB9}"/>
          </ac:spMkLst>
        </pc:spChg>
        <pc:spChg chg="add del mod">
          <ac:chgData name="弘佑 永井" userId="54fd41506f0d43af" providerId="LiveId" clId="{BBFFC72F-D48D-41F0-816A-EDCAF5843F4A}" dt="2023-10-11T07:03:18.426" v="685" actId="478"/>
          <ac:spMkLst>
            <pc:docMk/>
            <pc:sldMk cId="1878957962" sldId="260"/>
            <ac:spMk id="12" creationId="{9C41B147-2285-8EAF-E530-098533E5E1E1}"/>
          </ac:spMkLst>
        </pc:spChg>
      </pc:sldChg>
      <pc:sldChg chg="delSp modSp add mod ord">
        <pc:chgData name="弘佑 永井" userId="54fd41506f0d43af" providerId="LiveId" clId="{BBFFC72F-D48D-41F0-816A-EDCAF5843F4A}" dt="2023-10-12T01:01:14.165" v="973" actId="20577"/>
        <pc:sldMkLst>
          <pc:docMk/>
          <pc:sldMk cId="4046657698" sldId="261"/>
        </pc:sldMkLst>
        <pc:spChg chg="mod">
          <ac:chgData name="弘佑 永井" userId="54fd41506f0d43af" providerId="LiveId" clId="{BBFFC72F-D48D-41F0-816A-EDCAF5843F4A}" dt="2023-10-12T01:01:14.165" v="973" actId="20577"/>
          <ac:spMkLst>
            <pc:docMk/>
            <pc:sldMk cId="4046657698" sldId="261"/>
            <ac:spMk id="2" creationId="{AD879821-A1D1-7149-849B-6AEABE7200BB}"/>
          </ac:spMkLst>
        </pc:spChg>
        <pc:spChg chg="del mod">
          <ac:chgData name="弘佑 永井" userId="54fd41506f0d43af" providerId="LiveId" clId="{BBFFC72F-D48D-41F0-816A-EDCAF5843F4A}" dt="2023-10-05T05:30:31.942" v="633" actId="478"/>
          <ac:spMkLst>
            <pc:docMk/>
            <pc:sldMk cId="4046657698" sldId="261"/>
            <ac:spMk id="3" creationId="{37C86FC1-6E28-6F0C-21D2-D24FE99BC9D1}"/>
          </ac:spMkLst>
        </pc:spChg>
      </pc:sldChg>
      <pc:sldChg chg="delSp modSp add mod">
        <pc:chgData name="弘佑 永井" userId="54fd41506f0d43af" providerId="LiveId" clId="{BBFFC72F-D48D-41F0-816A-EDCAF5843F4A}" dt="2023-10-11T07:14:59.974" v="955" actId="113"/>
        <pc:sldMkLst>
          <pc:docMk/>
          <pc:sldMk cId="2714109089" sldId="262"/>
        </pc:sldMkLst>
        <pc:spChg chg="mod">
          <ac:chgData name="弘佑 永井" userId="54fd41506f0d43af" providerId="LiveId" clId="{BBFFC72F-D48D-41F0-816A-EDCAF5843F4A}" dt="2023-10-11T07:14:53.954" v="954" actId="113"/>
          <ac:spMkLst>
            <pc:docMk/>
            <pc:sldMk cId="2714109089" sldId="262"/>
            <ac:spMk id="7" creationId="{2502080D-4517-EA7C-E3F2-D82C0B0A0A1E}"/>
          </ac:spMkLst>
        </pc:spChg>
        <pc:spChg chg="del">
          <ac:chgData name="弘佑 永井" userId="54fd41506f0d43af" providerId="LiveId" clId="{BBFFC72F-D48D-41F0-816A-EDCAF5843F4A}" dt="2023-10-11T07:03:01.926" v="681" actId="478"/>
          <ac:spMkLst>
            <pc:docMk/>
            <pc:sldMk cId="2714109089" sldId="262"/>
            <ac:spMk id="10" creationId="{0704566B-125D-E07F-50DB-BA4C0C62FFA8}"/>
          </ac:spMkLst>
        </pc:spChg>
        <pc:spChg chg="del">
          <ac:chgData name="弘佑 永井" userId="54fd41506f0d43af" providerId="LiveId" clId="{BBFFC72F-D48D-41F0-816A-EDCAF5843F4A}" dt="2023-10-11T07:02:59.234" v="680" actId="478"/>
          <ac:spMkLst>
            <pc:docMk/>
            <pc:sldMk cId="2714109089" sldId="262"/>
            <ac:spMk id="11" creationId="{00D69D64-D64D-B64F-3BBF-91CE0383DBB9}"/>
          </ac:spMkLst>
        </pc:spChg>
        <pc:spChg chg="mod">
          <ac:chgData name="弘佑 永井" userId="54fd41506f0d43af" providerId="LiveId" clId="{BBFFC72F-D48D-41F0-816A-EDCAF5843F4A}" dt="2023-10-11T07:14:59.974" v="955" actId="113"/>
          <ac:spMkLst>
            <pc:docMk/>
            <pc:sldMk cId="2714109089" sldId="262"/>
            <ac:spMk id="12" creationId="{9C41B147-2285-8EAF-E530-098533E5E1E1}"/>
          </ac:spMkLst>
        </pc:spChg>
      </pc:sldChg>
      <pc:sldChg chg="delSp modSp add mod ord">
        <pc:chgData name="弘佑 永井" userId="54fd41506f0d43af" providerId="LiveId" clId="{BBFFC72F-D48D-41F0-816A-EDCAF5843F4A}" dt="2023-10-12T04:31:31.567" v="1161" actId="1037"/>
        <pc:sldMkLst>
          <pc:docMk/>
          <pc:sldMk cId="1287093580" sldId="263"/>
        </pc:sldMkLst>
        <pc:spChg chg="mod">
          <ac:chgData name="弘佑 永井" userId="54fd41506f0d43af" providerId="LiveId" clId="{BBFFC72F-D48D-41F0-816A-EDCAF5843F4A}" dt="2023-10-12T04:31:31.567" v="1161" actId="1037"/>
          <ac:spMkLst>
            <pc:docMk/>
            <pc:sldMk cId="1287093580" sldId="263"/>
            <ac:spMk id="2" creationId="{29CBEF91-EF07-B474-EE65-8A86109BCE88}"/>
          </ac:spMkLst>
        </pc:spChg>
        <pc:spChg chg="del mod">
          <ac:chgData name="弘佑 永井" userId="54fd41506f0d43af" providerId="LiveId" clId="{BBFFC72F-D48D-41F0-816A-EDCAF5843F4A}" dt="2023-10-12T04:29:15.133" v="986" actId="478"/>
          <ac:spMkLst>
            <pc:docMk/>
            <pc:sldMk cId="1287093580" sldId="263"/>
            <ac:spMk id="3" creationId="{D40BBEE7-D981-3C31-8DB4-4C571C78E7DA}"/>
          </ac:spMkLst>
        </pc:spChg>
      </pc:sldChg>
      <pc:sldChg chg="modSp add mod">
        <pc:chgData name="弘佑 永井" userId="54fd41506f0d43af" providerId="LiveId" clId="{BBFFC72F-D48D-41F0-816A-EDCAF5843F4A}" dt="2023-10-12T04:32:41.384" v="1198" actId="20577"/>
        <pc:sldMkLst>
          <pc:docMk/>
          <pc:sldMk cId="3383321665" sldId="264"/>
        </pc:sldMkLst>
        <pc:spChg chg="mod">
          <ac:chgData name="弘佑 永井" userId="54fd41506f0d43af" providerId="LiveId" clId="{BBFFC72F-D48D-41F0-816A-EDCAF5843F4A}" dt="2023-10-12T04:32:41.384" v="1198" actId="20577"/>
          <ac:spMkLst>
            <pc:docMk/>
            <pc:sldMk cId="3383321665" sldId="264"/>
            <ac:spMk id="2" creationId="{29CBEF91-EF07-B474-EE65-8A86109BCE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BFBF-3442-DEBB-03DC-844E1AB589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9D91DF-A804-7163-507A-67782D061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9F606-4852-C8DA-DB9C-A6AFC4C45C3A}"/>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BDF8DB8E-681E-D793-C29B-6CADE532F9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25C66-267B-D833-BC85-0B9EFE237C0D}"/>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5871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7CC3-2606-34DF-45D8-8CA292E5FA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5A2392-9ACD-1EAC-AA0C-F4E6DB200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60628E-8799-7D1E-B7A1-AABFCBF9E74A}"/>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220F1B70-723C-4674-DB09-DB91E8807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7A619-3A5A-D041-7C76-E7D7DC2AFD4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4741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BCF7B3-0DE0-3F63-49CC-A038C54D43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65087A-F9B9-A303-C75F-91DD6DE388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15ED-E214-95C7-36B7-DB783DCA2B2C}"/>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4D7C1312-6B36-2F71-90C4-3D01EE9061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91C00-80F7-72C9-F4F7-FA20BDC3513A}"/>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6315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C2B12-62D7-E4F0-E206-0A8D953A0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EFEDF1-02FA-5A25-8D34-701C5E15E7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E6C0B3-6728-5340-CF3C-DE24E07A989D}"/>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575A5C8-A0EE-1462-C402-FA75AD54C5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A8D66-8EC7-8362-1D47-A5AF14946CB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2387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7369-330B-049A-39D2-450E496ED8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11C0D0-BEC2-DEDF-2FBB-1542AD40B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132236-5278-5E97-AFEF-B61A686E0307}"/>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016153A-EE9A-45AA-D208-32857B183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60ABE4-BBAE-0E20-3AEB-B8278C1B5C90}"/>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13299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6D688-80CB-BFD1-5C56-6A1AC5F92F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712003-CA92-A814-E131-1A88A96E04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18D17A-12C5-9C26-30EA-00CF1AE176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66F7D-E2F4-E534-16A7-CA776982383E}"/>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67D7F79D-EC5A-34D5-FF82-DA103799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6D6D4-58A0-B3AF-2F53-1D9A8BA0708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053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7D4C9-696A-3C27-02AC-1BF9D79189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D33235-E708-2544-4D2B-F62A8F91B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1725EC-2349-CEF2-4D85-AA9455EBF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23EA21-E81B-BB19-C73E-9BB69962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26419D-58B9-F7FC-ECE0-ADFEB518BF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C5AC3E-A267-495B-B9D0-D3AC1E43AC84}"/>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8" name="フッター プレースホルダー 7">
            <a:extLst>
              <a:ext uri="{FF2B5EF4-FFF2-40B4-BE49-F238E27FC236}">
                <a16:creationId xmlns:a16="http://schemas.microsoft.com/office/drawing/2014/main" id="{B77AFE02-575C-234B-7F6F-CD4474F915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10D263-9FCC-527C-8801-EA150D236D71}"/>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057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A82E0-C6C6-F6FC-FF96-2EAFB0A7D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605626-8004-C791-956C-C86E9413EF25}"/>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4" name="フッター プレースホルダー 3">
            <a:extLst>
              <a:ext uri="{FF2B5EF4-FFF2-40B4-BE49-F238E27FC236}">
                <a16:creationId xmlns:a16="http://schemas.microsoft.com/office/drawing/2014/main" id="{EA75AB4B-C789-62E8-5D98-58A2E789FF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6587A8-2374-2725-C07A-4577A50D5E3E}"/>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381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BB908D-C41B-8E0A-1FC9-444C89295230}"/>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3" name="フッター プレースホルダー 2">
            <a:extLst>
              <a:ext uri="{FF2B5EF4-FFF2-40B4-BE49-F238E27FC236}">
                <a16:creationId xmlns:a16="http://schemas.microsoft.com/office/drawing/2014/main" id="{C74B7F4B-7552-5733-7CB5-3759B96A6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C67270-CED9-4845-975C-F50033F76BCB}"/>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75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009F5-E152-B3F2-8052-313E3FA07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F0443C-5E73-C1BD-3C7C-C3AA15C0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E958F-94F9-F015-13E5-A109112E1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CF7B0D-EA4E-78F2-9F29-1ACE5271802C}"/>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67755D8E-6F26-902F-D352-2BA39584E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208EA-CBEE-2E0C-D665-5D8D36AC224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23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43715-4664-A815-1848-D235E17320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F42B17-A82F-4AB4-3620-9E7141D24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14A34A-54BD-3836-F369-3682CD8A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05C6E-4160-1B0D-74F6-857A304F770D}"/>
              </a:ext>
            </a:extLst>
          </p:cNvPr>
          <p:cNvSpPr>
            <a:spLocks noGrp="1"/>
          </p:cNvSpPr>
          <p:nvPr>
            <p:ph type="dt" sz="half" idx="10"/>
          </p:nvPr>
        </p:nvSpPr>
        <p:spPr/>
        <p:txBody>
          <a:bodyPr/>
          <a:lstStyle/>
          <a:p>
            <a:fld id="{1C647427-787B-41C7-98C4-F19AC712F719}" type="datetimeFigureOut">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90385BD1-065C-A8F2-723C-DA3E697B6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A93BF-2ECE-812A-3669-AC0F2A7A3B95}"/>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1112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719B2-981A-8778-A36D-E31874B9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87B60-5FE6-7260-6113-5ED5FB870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B8308-72E0-A556-8F5A-656FD1AF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47427-787B-41C7-98C4-F19AC712F719}" type="datetimeFigureOut">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47D57494-589B-3B1B-8E2D-8DE020894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EB080A-CE4A-827A-0499-78B02A787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1307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524000" y="-83586"/>
            <a:ext cx="9144000" cy="2387600"/>
          </a:xfrm>
        </p:spPr>
        <p:txBody>
          <a:bodyPr/>
          <a:lstStyle/>
          <a:p>
            <a:r>
              <a:rPr kumimoji="1" lang="ja-JP" altLang="en-US" b="1" dirty="0"/>
              <a:t>縁</a:t>
            </a:r>
            <a:r>
              <a:rPr kumimoji="1" lang="en-US" altLang="ja-JP" b="1" dirty="0"/>
              <a:t>count</a:t>
            </a:r>
            <a:endParaRPr kumimoji="1" lang="ja-JP" altLang="en-US" b="1" dirty="0"/>
          </a:p>
        </p:txBody>
      </p:sp>
      <p:sp>
        <p:nvSpPr>
          <p:cNvPr id="3" name="字幕 2">
            <a:extLst>
              <a:ext uri="{FF2B5EF4-FFF2-40B4-BE49-F238E27FC236}">
                <a16:creationId xmlns:a16="http://schemas.microsoft.com/office/drawing/2014/main" id="{37C86FC1-6E28-6F0C-21D2-D24FE99BC9D1}"/>
              </a:ext>
            </a:extLst>
          </p:cNvPr>
          <p:cNvSpPr>
            <a:spLocks noGrp="1"/>
          </p:cNvSpPr>
          <p:nvPr>
            <p:ph type="subTitle" idx="1"/>
          </p:nvPr>
        </p:nvSpPr>
        <p:spPr>
          <a:xfrm>
            <a:off x="1497496" y="2435845"/>
            <a:ext cx="9144000" cy="2387599"/>
          </a:xfrm>
        </p:spPr>
        <p:txBody>
          <a:bodyPr>
            <a:normAutofit/>
          </a:bodyPr>
          <a:lstStyle/>
          <a:p>
            <a:r>
              <a:rPr kumimoji="1" lang="en-US" altLang="ja-JP" b="1" dirty="0"/>
              <a:t>Team Forest</a:t>
            </a:r>
          </a:p>
          <a:p>
            <a:r>
              <a:rPr lang="ja-JP" altLang="en-US" b="1" dirty="0"/>
              <a:t>永井</a:t>
            </a:r>
            <a:endParaRPr lang="en-US" altLang="ja-JP" b="1" dirty="0"/>
          </a:p>
          <a:p>
            <a:r>
              <a:rPr kumimoji="1" lang="ja-JP" altLang="en-US" b="1" dirty="0"/>
              <a:t>田中</a:t>
            </a:r>
            <a:endParaRPr kumimoji="1" lang="en-US" altLang="ja-JP" b="1" dirty="0"/>
          </a:p>
          <a:p>
            <a:r>
              <a:rPr lang="ja-JP" altLang="en-US" b="1" dirty="0"/>
              <a:t>森岡</a:t>
            </a:r>
            <a:endParaRPr lang="en-US" altLang="ja-JP" b="1" dirty="0"/>
          </a:p>
          <a:p>
            <a:r>
              <a:rPr kumimoji="1" lang="ja-JP" altLang="en-US" b="1" dirty="0"/>
              <a:t>黒田</a:t>
            </a:r>
          </a:p>
        </p:txBody>
      </p:sp>
    </p:spTree>
    <p:extLst>
      <p:ext uri="{BB962C8B-B14F-4D97-AF65-F5344CB8AC3E}">
        <p14:creationId xmlns:p14="http://schemas.microsoft.com/office/powerpoint/2010/main" val="5971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2226571" y="365125"/>
            <a:ext cx="9196806" cy="5916405"/>
          </a:xfrm>
        </p:spPr>
        <p:txBody>
          <a:bodyPr>
            <a:normAutofit/>
          </a:bodyPr>
          <a:lstStyle/>
          <a:p>
            <a:r>
              <a:rPr kumimoji="1" lang="en-US" altLang="ja-JP" sz="5400" b="1" dirty="0">
                <a:ln>
                  <a:solidFill>
                    <a:schemeClr val="bg1">
                      <a:lumMod val="65000"/>
                    </a:schemeClr>
                  </a:solidFill>
                </a:ln>
                <a:solidFill>
                  <a:sysClr val="windowText" lastClr="000000"/>
                </a:solidFill>
                <a:latin typeface="+mn-ea"/>
                <a:ea typeface="+mn-ea"/>
              </a:rPr>
              <a:t>1</a:t>
            </a:r>
            <a:r>
              <a:rPr lang="en-US" altLang="ja-JP" sz="5400" b="1" dirty="0">
                <a:ln>
                  <a:solidFill>
                    <a:schemeClr val="bg1">
                      <a:lumMod val="65000"/>
                    </a:schemeClr>
                  </a:solidFill>
                </a:ln>
                <a:solidFill>
                  <a:sysClr val="windowText" lastClr="000000"/>
                </a:solidFill>
                <a:latin typeface="+mn-ea"/>
                <a:ea typeface="+mn-ea"/>
              </a:rPr>
              <a:t>.</a:t>
            </a:r>
            <a:r>
              <a:rPr lang="ja-JP" altLang="en-US" sz="5400" b="1" dirty="0">
                <a:ln>
                  <a:solidFill>
                    <a:schemeClr val="bg1">
                      <a:lumMod val="65000"/>
                    </a:schemeClr>
                  </a:solidFill>
                </a:ln>
                <a:solidFill>
                  <a:sysClr val="windowText" lastClr="000000"/>
                </a:solidFill>
                <a:latin typeface="+mn-ea"/>
                <a:ea typeface="+mn-ea"/>
              </a:rPr>
              <a:t>開発の目的</a:t>
            </a:r>
            <a:br>
              <a:rPr lang="en-US" altLang="ja-JP" sz="5400" b="1" dirty="0">
                <a:ln>
                  <a:solidFill>
                    <a:schemeClr val="bg1">
                      <a:lumMod val="65000"/>
                    </a:schemeClr>
                  </a:solidFill>
                </a:ln>
                <a:solidFill>
                  <a:sysClr val="windowText" lastClr="000000"/>
                </a:solidFill>
                <a:latin typeface="+mn-ea"/>
                <a:ea typeface="+mn-ea"/>
              </a:rPr>
            </a:br>
            <a:r>
              <a:rPr lang="en-US" altLang="ja-JP" sz="5400" b="1" dirty="0">
                <a:ln>
                  <a:solidFill>
                    <a:schemeClr val="bg1">
                      <a:lumMod val="65000"/>
                    </a:schemeClr>
                  </a:solidFill>
                </a:ln>
                <a:solidFill>
                  <a:sysClr val="windowText" lastClr="000000"/>
                </a:solidFill>
                <a:latin typeface="+mn-ea"/>
                <a:ea typeface="+mn-ea"/>
              </a:rPr>
              <a:t>2.</a:t>
            </a:r>
            <a:r>
              <a:rPr lang="ja-JP" altLang="en-US" sz="5400" b="1" dirty="0">
                <a:ln>
                  <a:solidFill>
                    <a:schemeClr val="bg1">
                      <a:lumMod val="65000"/>
                    </a:schemeClr>
                  </a:solidFill>
                </a:ln>
                <a:solidFill>
                  <a:sysClr val="windowText" lastClr="000000"/>
                </a:solidFill>
                <a:latin typeface="+mn-ea"/>
                <a:ea typeface="+mn-ea"/>
              </a:rPr>
              <a:t>操作説明</a:t>
            </a:r>
            <a:br>
              <a:rPr lang="en-US" altLang="ja-JP" sz="5400" b="1" dirty="0">
                <a:ln>
                  <a:solidFill>
                    <a:schemeClr val="bg1">
                      <a:lumMod val="65000"/>
                    </a:schemeClr>
                  </a:solidFill>
                </a:ln>
                <a:solidFill>
                  <a:sysClr val="windowText" lastClr="000000"/>
                </a:solidFill>
                <a:latin typeface="+mn-ea"/>
                <a:ea typeface="+mn-ea"/>
              </a:rPr>
            </a:br>
            <a:r>
              <a:rPr lang="en-US" altLang="ja-JP" sz="5400" b="1" dirty="0">
                <a:ln>
                  <a:solidFill>
                    <a:schemeClr val="bg1">
                      <a:lumMod val="65000"/>
                    </a:schemeClr>
                  </a:solidFill>
                </a:ln>
                <a:solidFill>
                  <a:sysClr val="windowText" lastClr="000000"/>
                </a:solidFill>
                <a:latin typeface="+mn-ea"/>
                <a:ea typeface="+mn-ea"/>
              </a:rPr>
              <a:t>3.</a:t>
            </a:r>
            <a:r>
              <a:rPr lang="ja-JP" altLang="en-US" sz="5400" b="1" dirty="0">
                <a:ln>
                  <a:solidFill>
                    <a:schemeClr val="bg1">
                      <a:lumMod val="65000"/>
                    </a:schemeClr>
                  </a:solidFill>
                </a:ln>
                <a:solidFill>
                  <a:sysClr val="windowText" lastClr="000000"/>
                </a:solidFill>
                <a:latin typeface="+mn-ea"/>
                <a:ea typeface="+mn-ea"/>
              </a:rPr>
              <a:t>機能、プログラム説明</a:t>
            </a:r>
            <a:br>
              <a:rPr lang="en-US" altLang="ja-JP" sz="5400" b="1" dirty="0">
                <a:ln>
                  <a:solidFill>
                    <a:schemeClr val="bg1">
                      <a:lumMod val="65000"/>
                    </a:schemeClr>
                  </a:solidFill>
                </a:ln>
                <a:solidFill>
                  <a:sysClr val="windowText" lastClr="000000"/>
                </a:solidFill>
                <a:latin typeface="+mn-ea"/>
                <a:ea typeface="+mn-ea"/>
              </a:rPr>
            </a:br>
            <a:r>
              <a:rPr lang="en-US" altLang="ja-JP" sz="5400" b="1" dirty="0">
                <a:ln>
                  <a:solidFill>
                    <a:schemeClr val="bg1">
                      <a:lumMod val="65000"/>
                    </a:schemeClr>
                  </a:solidFill>
                </a:ln>
                <a:solidFill>
                  <a:sysClr val="windowText" lastClr="000000"/>
                </a:solidFill>
                <a:latin typeface="+mn-ea"/>
                <a:ea typeface="+mn-ea"/>
              </a:rPr>
              <a:t>4.</a:t>
            </a:r>
            <a:r>
              <a:rPr lang="ja-JP" altLang="en-US" sz="5400" b="1" dirty="0">
                <a:ln>
                  <a:solidFill>
                    <a:schemeClr val="bg1">
                      <a:lumMod val="65000"/>
                    </a:schemeClr>
                  </a:solidFill>
                </a:ln>
                <a:solidFill>
                  <a:sysClr val="windowText" lastClr="000000"/>
                </a:solidFill>
                <a:latin typeface="+mn-ea"/>
                <a:ea typeface="+mn-ea"/>
              </a:rPr>
              <a:t>工夫、反省点</a:t>
            </a:r>
            <a:br>
              <a:rPr lang="en-US" altLang="ja-JP" sz="5400" b="1" dirty="0">
                <a:ln>
                  <a:solidFill>
                    <a:schemeClr val="bg1">
                      <a:lumMod val="65000"/>
                    </a:schemeClr>
                  </a:solidFill>
                </a:ln>
                <a:solidFill>
                  <a:sysClr val="windowText" lastClr="000000"/>
                </a:solidFill>
                <a:latin typeface="+mn-ea"/>
                <a:ea typeface="+mn-ea"/>
              </a:rPr>
            </a:br>
            <a:r>
              <a:rPr lang="en-US" altLang="ja-JP" sz="5400" b="1" dirty="0">
                <a:ln>
                  <a:solidFill>
                    <a:schemeClr val="bg1">
                      <a:lumMod val="65000"/>
                    </a:schemeClr>
                  </a:solidFill>
                </a:ln>
                <a:solidFill>
                  <a:sysClr val="windowText" lastClr="000000"/>
                </a:solidFill>
                <a:latin typeface="+mn-ea"/>
                <a:ea typeface="+mn-ea"/>
              </a:rPr>
              <a:t>5.</a:t>
            </a:r>
            <a:r>
              <a:rPr lang="ja-JP" altLang="en-US" sz="5400" b="1" dirty="0">
                <a:ln>
                  <a:solidFill>
                    <a:schemeClr val="bg1">
                      <a:lumMod val="65000"/>
                    </a:schemeClr>
                  </a:solidFill>
                </a:ln>
                <a:solidFill>
                  <a:sysClr val="windowText" lastClr="000000"/>
                </a:solidFill>
                <a:latin typeface="+mn-ea"/>
                <a:ea typeface="+mn-ea"/>
              </a:rPr>
              <a:t>質疑応答</a:t>
            </a:r>
            <a:endParaRPr kumimoji="1" lang="ja-JP" altLang="en-US" sz="5400" b="1" dirty="0">
              <a:ln>
                <a:solidFill>
                  <a:schemeClr val="bg1">
                    <a:lumMod val="65000"/>
                  </a:schemeClr>
                </a:solidFill>
              </a:ln>
              <a:solidFill>
                <a:sysClr val="windowText" lastClr="000000"/>
              </a:solidFill>
              <a:latin typeface="+mn-ea"/>
              <a:ea typeface="+mn-ea"/>
            </a:endParaRPr>
          </a:p>
        </p:txBody>
      </p:sp>
    </p:spTree>
    <p:extLst>
      <p:ext uri="{BB962C8B-B14F-4D97-AF65-F5344CB8AC3E}">
        <p14:creationId xmlns:p14="http://schemas.microsoft.com/office/powerpoint/2010/main" val="128709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ln>
                  <a:solidFill>
                    <a:schemeClr val="bg1">
                      <a:lumMod val="65000"/>
                    </a:schemeClr>
                  </a:solidFill>
                </a:ln>
                <a:solidFill>
                  <a:sysClr val="windowText" lastClr="000000"/>
                </a:solidFill>
                <a:latin typeface="+mn-ea"/>
                <a:ea typeface="+mn-ea"/>
              </a:rPr>
              <a:t>開発の目的</a:t>
            </a:r>
            <a:endParaRPr kumimoji="1" lang="ja-JP" altLang="en-US" b="1" dirty="0">
              <a:ln>
                <a:solidFill>
                  <a:schemeClr val="bg1">
                    <a:lumMod val="65000"/>
                  </a:schemeClr>
                </a:solidFill>
              </a:ln>
              <a:solidFill>
                <a:sysClr val="windowText" lastClr="000000"/>
              </a:solidFill>
              <a:latin typeface="+mn-ea"/>
              <a:ea typeface="+mn-ea"/>
            </a:endParaRPr>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normAutofit/>
          </a:bodyPr>
          <a:lstStyle/>
          <a:p>
            <a:pPr marL="0" indent="0">
              <a:buNone/>
            </a:pPr>
            <a:r>
              <a:rPr kumimoji="1" lang="ja-JP" altLang="en-US" sz="3200" b="1" dirty="0">
                <a:ln w="3175">
                  <a:solidFill>
                    <a:schemeClr val="bg1">
                      <a:lumMod val="65000"/>
                    </a:schemeClr>
                  </a:solidFill>
                </a:ln>
              </a:rPr>
              <a:t>・このクラスで学んだことを活かし、グループワークの期間内で完成できるものをと話し合いました。</a:t>
            </a:r>
            <a:endParaRPr lang="en-US" altLang="ja-JP" sz="3200" b="1" dirty="0">
              <a:ln w="3175">
                <a:solidFill>
                  <a:schemeClr val="bg1">
                    <a:lumMod val="65000"/>
                  </a:schemeClr>
                </a:solidFill>
              </a:ln>
            </a:endParaRPr>
          </a:p>
          <a:p>
            <a:pPr marL="0" indent="0">
              <a:buNone/>
            </a:pPr>
            <a:endParaRPr lang="en-US" altLang="ja-JP" sz="3200" b="1" dirty="0">
              <a:ln w="3175">
                <a:solidFill>
                  <a:schemeClr val="bg1">
                    <a:lumMod val="65000"/>
                  </a:schemeClr>
                </a:solidFill>
              </a:ln>
            </a:endParaRPr>
          </a:p>
          <a:p>
            <a:pPr marL="0" indent="0">
              <a:buNone/>
            </a:pPr>
            <a:r>
              <a:rPr kumimoji="1" lang="ja-JP" altLang="en-US" sz="3200" b="1" dirty="0">
                <a:ln w="3175">
                  <a:solidFill>
                    <a:schemeClr val="bg1">
                      <a:lumMod val="65000"/>
                    </a:schemeClr>
                  </a:solidFill>
                </a:ln>
              </a:rPr>
              <a:t>・コロナ禍以降、親族や知人と会うことが少なくなっている中で良好な関係を継続できるようにと、親族・知人の名簿や贈り物、頂き物を管理するアプリを作る方向にまとまりました。</a:t>
            </a:r>
          </a:p>
        </p:txBody>
      </p:sp>
    </p:spTree>
    <p:extLst>
      <p:ext uri="{BB962C8B-B14F-4D97-AF65-F5344CB8AC3E}">
        <p14:creationId xmlns:p14="http://schemas.microsoft.com/office/powerpoint/2010/main" val="402512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69976" y="338619"/>
            <a:ext cx="9750083" cy="1325563"/>
          </a:xfrm>
        </p:spPr>
        <p:txBody>
          <a:bodyPr/>
          <a:lstStyle/>
          <a:p>
            <a:r>
              <a:rPr lang="ja-JP" altLang="en-US" b="1" dirty="0">
                <a:effectLst>
                  <a:outerShdw blurRad="38100" dist="38100" dir="2700000" algn="tl">
                    <a:srgbClr val="000000">
                      <a:alpha val="43137"/>
                    </a:srgbClr>
                  </a:outerShdw>
                </a:effectLst>
              </a:rPr>
              <a:t>操作説明</a:t>
            </a:r>
            <a:endParaRPr kumimoji="1" lang="ja-JP" altLang="en-US" b="1" dirty="0">
              <a:effectLst>
                <a:outerShdw blurRad="38100" dist="38100" dir="2700000" algn="tl">
                  <a:srgbClr val="000000">
                    <a:alpha val="43137"/>
                  </a:srgbClr>
                </a:outerShdw>
              </a:effectLst>
            </a:endParaRPr>
          </a:p>
        </p:txBody>
      </p:sp>
      <p:sp>
        <p:nvSpPr>
          <p:cNvPr id="4" name="四角形: 角を丸くする 3">
            <a:extLst>
              <a:ext uri="{FF2B5EF4-FFF2-40B4-BE49-F238E27FC236}">
                <a16:creationId xmlns:a16="http://schemas.microsoft.com/office/drawing/2014/main" id="{68FF3178-FB69-BB84-202C-FC25ACCA52A1}"/>
              </a:ext>
            </a:extLst>
          </p:cNvPr>
          <p:cNvSpPr/>
          <p:nvPr/>
        </p:nvSpPr>
        <p:spPr>
          <a:xfrm>
            <a:off x="1580421"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ログイン</a:t>
            </a:r>
            <a:endParaRPr kumimoji="1" lang="en-US" altLang="ja-JP" sz="3200" dirty="0"/>
          </a:p>
          <a:p>
            <a:pPr algn="ctr"/>
            <a:r>
              <a:rPr kumimoji="1" lang="ja-JP" altLang="en-US" sz="3200" dirty="0"/>
              <a:t>サインアップ</a:t>
            </a:r>
          </a:p>
        </p:txBody>
      </p:sp>
      <p:sp>
        <p:nvSpPr>
          <p:cNvPr id="5" name="四角形: 角を丸くする 4">
            <a:extLst>
              <a:ext uri="{FF2B5EF4-FFF2-40B4-BE49-F238E27FC236}">
                <a16:creationId xmlns:a16="http://schemas.microsoft.com/office/drawing/2014/main" id="{14D8BD8E-35CA-D4F4-987C-24EE642D3BF9}"/>
              </a:ext>
            </a:extLst>
          </p:cNvPr>
          <p:cNvSpPr/>
          <p:nvPr/>
        </p:nvSpPr>
        <p:spPr>
          <a:xfrm>
            <a:off x="6367673"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名簿</a:t>
            </a:r>
            <a:endParaRPr kumimoji="1" lang="en-US" altLang="ja-JP" sz="3200" dirty="0"/>
          </a:p>
          <a:p>
            <a:pPr algn="ctr"/>
            <a:r>
              <a:rPr kumimoji="1" lang="ja-JP" altLang="en-US" sz="3200" dirty="0"/>
              <a:t>登録</a:t>
            </a:r>
            <a:r>
              <a:rPr lang="ja-JP" altLang="en-US" sz="3200" dirty="0"/>
              <a:t>・</a:t>
            </a:r>
            <a:r>
              <a:rPr kumimoji="1" lang="ja-JP" altLang="en-US" sz="3200" dirty="0"/>
              <a:t>一覧</a:t>
            </a:r>
          </a:p>
        </p:txBody>
      </p:sp>
      <p:sp>
        <p:nvSpPr>
          <p:cNvPr id="6" name="四角形: 角を丸くする 5">
            <a:extLst>
              <a:ext uri="{FF2B5EF4-FFF2-40B4-BE49-F238E27FC236}">
                <a16:creationId xmlns:a16="http://schemas.microsoft.com/office/drawing/2014/main" id="{33A2B069-8AB2-550E-C97A-D8CE24636261}"/>
              </a:ext>
            </a:extLst>
          </p:cNvPr>
          <p:cNvSpPr/>
          <p:nvPr/>
        </p:nvSpPr>
        <p:spPr>
          <a:xfrm>
            <a:off x="709653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カレンダー</a:t>
            </a:r>
          </a:p>
        </p:txBody>
      </p:sp>
      <p:sp>
        <p:nvSpPr>
          <p:cNvPr id="7" name="四角形: 角を丸くする 6">
            <a:extLst>
              <a:ext uri="{FF2B5EF4-FFF2-40B4-BE49-F238E27FC236}">
                <a16:creationId xmlns:a16="http://schemas.microsoft.com/office/drawing/2014/main" id="{2A9B8F24-F714-1AE3-0B76-8EC0D8E49EB4}"/>
              </a:ext>
            </a:extLst>
          </p:cNvPr>
          <p:cNvSpPr/>
          <p:nvPr/>
        </p:nvSpPr>
        <p:spPr>
          <a:xfrm>
            <a:off x="243839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貰い物贈り物</a:t>
            </a:r>
            <a:endParaRPr kumimoji="1" lang="en-US" altLang="ja-JP" sz="3200" dirty="0"/>
          </a:p>
          <a:p>
            <a:pPr algn="ctr"/>
            <a:r>
              <a:rPr kumimoji="1" lang="ja-JP" altLang="en-US" sz="3200" dirty="0"/>
              <a:t>登録・一覧</a:t>
            </a:r>
            <a:endParaRPr kumimoji="1" lang="en-US" altLang="ja-JP" sz="3200" dirty="0"/>
          </a:p>
        </p:txBody>
      </p:sp>
      <p:sp>
        <p:nvSpPr>
          <p:cNvPr id="8" name="矢印: 右 7">
            <a:extLst>
              <a:ext uri="{FF2B5EF4-FFF2-40B4-BE49-F238E27FC236}">
                <a16:creationId xmlns:a16="http://schemas.microsoft.com/office/drawing/2014/main" id="{6C09239C-99FC-8DB4-8DD9-A6FD79CF0418}"/>
              </a:ext>
            </a:extLst>
          </p:cNvPr>
          <p:cNvSpPr/>
          <p:nvPr/>
        </p:nvSpPr>
        <p:spPr>
          <a:xfrm>
            <a:off x="5564308" y="241460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A9858ED-4128-0CFB-C572-CA84E8641993}"/>
              </a:ext>
            </a:extLst>
          </p:cNvPr>
          <p:cNvSpPr/>
          <p:nvPr/>
        </p:nvSpPr>
        <p:spPr>
          <a:xfrm rot="7912153">
            <a:off x="5737783" y="353315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7A498A2-55A7-BBBF-4281-401E4E8A9CDE}"/>
              </a:ext>
            </a:extLst>
          </p:cNvPr>
          <p:cNvSpPr/>
          <p:nvPr/>
        </p:nvSpPr>
        <p:spPr>
          <a:xfrm>
            <a:off x="6354420" y="4949601"/>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273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69976" y="338619"/>
            <a:ext cx="9750083" cy="1325563"/>
          </a:xfrm>
        </p:spPr>
        <p:txBody>
          <a:bodyPr/>
          <a:lstStyle/>
          <a:p>
            <a:r>
              <a:rPr kumimoji="1" lang="ja-JP" altLang="en-US" b="1" dirty="0">
                <a:effectLst>
                  <a:outerShdw blurRad="38100" dist="38100" dir="2700000" algn="tl">
                    <a:srgbClr val="000000">
                      <a:alpha val="43137"/>
                    </a:srgbClr>
                  </a:outerShdw>
                </a:effectLst>
              </a:rPr>
              <a:t>機能、プログラム説明</a:t>
            </a:r>
          </a:p>
        </p:txBody>
      </p:sp>
      <p:sp>
        <p:nvSpPr>
          <p:cNvPr id="4" name="四角形: 角を丸くする 3">
            <a:extLst>
              <a:ext uri="{FF2B5EF4-FFF2-40B4-BE49-F238E27FC236}">
                <a16:creationId xmlns:a16="http://schemas.microsoft.com/office/drawing/2014/main" id="{68FF3178-FB69-BB84-202C-FC25ACCA52A1}"/>
              </a:ext>
            </a:extLst>
          </p:cNvPr>
          <p:cNvSpPr/>
          <p:nvPr/>
        </p:nvSpPr>
        <p:spPr>
          <a:xfrm>
            <a:off x="1580421"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ログイン</a:t>
            </a:r>
            <a:endParaRPr kumimoji="1" lang="en-US" altLang="ja-JP" sz="3200" dirty="0"/>
          </a:p>
          <a:p>
            <a:pPr algn="ctr"/>
            <a:r>
              <a:rPr kumimoji="1" lang="ja-JP" altLang="en-US" sz="3200" dirty="0"/>
              <a:t>サインアップ</a:t>
            </a:r>
          </a:p>
        </p:txBody>
      </p:sp>
      <p:sp>
        <p:nvSpPr>
          <p:cNvPr id="5" name="四角形: 角を丸くする 4">
            <a:extLst>
              <a:ext uri="{FF2B5EF4-FFF2-40B4-BE49-F238E27FC236}">
                <a16:creationId xmlns:a16="http://schemas.microsoft.com/office/drawing/2014/main" id="{14D8BD8E-35CA-D4F4-987C-24EE642D3BF9}"/>
              </a:ext>
            </a:extLst>
          </p:cNvPr>
          <p:cNvSpPr/>
          <p:nvPr/>
        </p:nvSpPr>
        <p:spPr>
          <a:xfrm>
            <a:off x="6367673"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名簿</a:t>
            </a:r>
            <a:endParaRPr kumimoji="1" lang="en-US" altLang="ja-JP" sz="3200" dirty="0"/>
          </a:p>
          <a:p>
            <a:pPr algn="ctr"/>
            <a:r>
              <a:rPr kumimoji="1" lang="ja-JP" altLang="en-US" sz="3200" dirty="0"/>
              <a:t>登録</a:t>
            </a:r>
            <a:r>
              <a:rPr lang="ja-JP" altLang="en-US" sz="3200" dirty="0"/>
              <a:t>・</a:t>
            </a:r>
            <a:r>
              <a:rPr kumimoji="1" lang="ja-JP" altLang="en-US" sz="3200" dirty="0"/>
              <a:t>一覧</a:t>
            </a:r>
          </a:p>
        </p:txBody>
      </p:sp>
      <p:sp>
        <p:nvSpPr>
          <p:cNvPr id="6" name="四角形: 角を丸くする 5">
            <a:extLst>
              <a:ext uri="{FF2B5EF4-FFF2-40B4-BE49-F238E27FC236}">
                <a16:creationId xmlns:a16="http://schemas.microsoft.com/office/drawing/2014/main" id="{33A2B069-8AB2-550E-C97A-D8CE24636261}"/>
              </a:ext>
            </a:extLst>
          </p:cNvPr>
          <p:cNvSpPr/>
          <p:nvPr/>
        </p:nvSpPr>
        <p:spPr>
          <a:xfrm>
            <a:off x="709653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カレンダー</a:t>
            </a:r>
          </a:p>
        </p:txBody>
      </p:sp>
      <p:sp>
        <p:nvSpPr>
          <p:cNvPr id="7" name="四角形: 角を丸くする 6">
            <a:extLst>
              <a:ext uri="{FF2B5EF4-FFF2-40B4-BE49-F238E27FC236}">
                <a16:creationId xmlns:a16="http://schemas.microsoft.com/office/drawing/2014/main" id="{2A9B8F24-F714-1AE3-0B76-8EC0D8E49EB4}"/>
              </a:ext>
            </a:extLst>
          </p:cNvPr>
          <p:cNvSpPr/>
          <p:nvPr/>
        </p:nvSpPr>
        <p:spPr>
          <a:xfrm>
            <a:off x="243839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貰い物贈り物</a:t>
            </a:r>
            <a:endParaRPr kumimoji="1" lang="en-US" altLang="ja-JP" sz="3200" dirty="0"/>
          </a:p>
          <a:p>
            <a:pPr algn="ctr"/>
            <a:r>
              <a:rPr kumimoji="1" lang="ja-JP" altLang="en-US" sz="3200" dirty="0"/>
              <a:t>登録・一覧</a:t>
            </a:r>
            <a:endParaRPr kumimoji="1" lang="en-US" altLang="ja-JP" sz="3200" dirty="0"/>
          </a:p>
        </p:txBody>
      </p:sp>
      <p:sp>
        <p:nvSpPr>
          <p:cNvPr id="8" name="矢印: 右 7">
            <a:extLst>
              <a:ext uri="{FF2B5EF4-FFF2-40B4-BE49-F238E27FC236}">
                <a16:creationId xmlns:a16="http://schemas.microsoft.com/office/drawing/2014/main" id="{6C09239C-99FC-8DB4-8DD9-A6FD79CF0418}"/>
              </a:ext>
            </a:extLst>
          </p:cNvPr>
          <p:cNvSpPr/>
          <p:nvPr/>
        </p:nvSpPr>
        <p:spPr>
          <a:xfrm>
            <a:off x="5564308" y="241460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A9858ED-4128-0CFB-C572-CA84E8641993}"/>
              </a:ext>
            </a:extLst>
          </p:cNvPr>
          <p:cNvSpPr/>
          <p:nvPr/>
        </p:nvSpPr>
        <p:spPr>
          <a:xfrm rot="7912153">
            <a:off x="5737783" y="353315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7A498A2-55A7-BBBF-4281-401E4E8A9CDE}"/>
              </a:ext>
            </a:extLst>
          </p:cNvPr>
          <p:cNvSpPr/>
          <p:nvPr/>
        </p:nvSpPr>
        <p:spPr>
          <a:xfrm>
            <a:off x="6354420" y="4949601"/>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332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10" name="四角形: 角を丸くする 9">
            <a:extLst>
              <a:ext uri="{FF2B5EF4-FFF2-40B4-BE49-F238E27FC236}">
                <a16:creationId xmlns:a16="http://schemas.microsoft.com/office/drawing/2014/main" id="{0704566B-125D-E07F-50DB-BA4C0C62FFA8}"/>
              </a:ext>
            </a:extLst>
          </p:cNvPr>
          <p:cNvSpPr/>
          <p:nvPr/>
        </p:nvSpPr>
        <p:spPr>
          <a:xfrm>
            <a:off x="493743" y="1503776"/>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numCol="1" rtlCol="0" anchor="t"/>
          <a:lstStyle/>
          <a:p>
            <a:r>
              <a:rPr lang="ja-JP" altLang="en-US" sz="2000" dirty="0"/>
              <a:t>　</a:t>
            </a:r>
            <a:r>
              <a:rPr kumimoji="1" lang="ja-JP" altLang="en-US" sz="2000" b="1" dirty="0"/>
              <a:t>黒田</a:t>
            </a:r>
            <a:endParaRPr kumimoji="1" lang="en-US" altLang="ja-JP" sz="2000" b="1" dirty="0"/>
          </a:p>
          <a:p>
            <a:r>
              <a:rPr kumimoji="1" lang="ja-JP" altLang="en-US" sz="2000" dirty="0"/>
              <a:t>・工夫した点</a:t>
            </a:r>
            <a:r>
              <a:rPr lang="ja-JP" altLang="en-US" sz="2000" dirty="0"/>
              <a:t>：</a:t>
            </a:r>
            <a:r>
              <a:rPr kumimoji="1" lang="ja-JP" altLang="en-US" sz="2000" dirty="0"/>
              <a:t>要件定義書の作成やコードの作成を</a:t>
            </a:r>
            <a:r>
              <a:rPr kumimoji="1" lang="en-US" altLang="ja-JP" sz="2000" dirty="0"/>
              <a:t>Git</a:t>
            </a:r>
            <a:r>
              <a:rPr kumimoji="1" lang="ja-JP" altLang="en-US" sz="2000" dirty="0"/>
              <a:t>を使うだけではなく、お互いに報連相をして大きなトラブルなく作業を行う事が出来たと思います。</a:t>
            </a:r>
          </a:p>
          <a:p>
            <a:r>
              <a:rPr kumimoji="1" lang="ja-JP" altLang="en-US" sz="2000" dirty="0"/>
              <a:t>・反省する点：担当していたカレンダーのコードが複雑で、</a:t>
            </a:r>
            <a:r>
              <a:rPr kumimoji="1" lang="en-US" altLang="ja-JP" sz="2000" dirty="0"/>
              <a:t>WEB</a:t>
            </a:r>
            <a:r>
              <a:rPr kumimoji="1" lang="ja-JP" altLang="en-US" sz="2000" dirty="0"/>
              <a:t>サイトの記事を参考にしたので、コードの勉強になったが一からコードを書くとなるとまだ難しいので個人的にまだまだサーブレットの練習が必要だと感じました。</a:t>
            </a:r>
          </a:p>
        </p:txBody>
      </p:sp>
      <p:sp>
        <p:nvSpPr>
          <p:cNvPr id="11" name="四角形: 角を丸くする 10">
            <a:extLst>
              <a:ext uri="{FF2B5EF4-FFF2-40B4-BE49-F238E27FC236}">
                <a16:creationId xmlns:a16="http://schemas.microsoft.com/office/drawing/2014/main" id="{00D69D64-D64D-B64F-3BBF-91CE0383DBB9}"/>
              </a:ext>
            </a:extLst>
          </p:cNvPr>
          <p:cNvSpPr/>
          <p:nvPr/>
        </p:nvSpPr>
        <p:spPr>
          <a:xfrm>
            <a:off x="493743" y="4131537"/>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a:t>　永井</a:t>
            </a:r>
            <a:endParaRPr kumimoji="1" lang="en-US" altLang="ja-JP" sz="2000" b="1" dirty="0"/>
          </a:p>
          <a:p>
            <a:r>
              <a:rPr kumimoji="1" lang="ja-JP" altLang="en-US" sz="2000" dirty="0"/>
              <a:t>・工夫した点：今回</a:t>
            </a:r>
            <a:r>
              <a:rPr kumimoji="1" lang="en-US" altLang="ja-JP" sz="2000" dirty="0"/>
              <a:t>Java</a:t>
            </a:r>
            <a:r>
              <a:rPr kumimoji="1" lang="ja-JP" altLang="en-US" sz="2000" dirty="0"/>
              <a:t>の</a:t>
            </a:r>
            <a:r>
              <a:rPr kumimoji="1" lang="en-US" altLang="ja-JP" sz="2000" dirty="0"/>
              <a:t>controller</a:t>
            </a:r>
            <a:r>
              <a:rPr kumimoji="1" lang="ja-JP" altLang="en-US" sz="2000" dirty="0"/>
              <a:t>、</a:t>
            </a:r>
            <a:r>
              <a:rPr kumimoji="1" lang="en-US" altLang="ja-JP" sz="2000" dirty="0"/>
              <a:t>model</a:t>
            </a:r>
            <a:r>
              <a:rPr kumimoji="1" lang="ja-JP" altLang="en-US" sz="2000" dirty="0"/>
              <a:t>を作成編集することが多く、簡潔で後から見てもわかりやすく変更もしやすいプログラムを意識しました。</a:t>
            </a:r>
          </a:p>
          <a:p>
            <a:r>
              <a:rPr kumimoji="1" lang="ja-JP" altLang="en-US" sz="2000" dirty="0"/>
              <a:t>・反省する点：アプリケーションがある程度完成してから修正するべき箇所が想定よりもとても多く、予定をしていた期間内では修正が間に合いませんでした。この時間をもっと多くとるべきだと反省しました。</a:t>
            </a:r>
          </a:p>
        </p:txBody>
      </p:sp>
    </p:spTree>
    <p:extLst>
      <p:ext uri="{BB962C8B-B14F-4D97-AF65-F5344CB8AC3E}">
        <p14:creationId xmlns:p14="http://schemas.microsoft.com/office/powerpoint/2010/main" val="187895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7" name="四角形: 角を丸くする 6">
            <a:extLst>
              <a:ext uri="{FF2B5EF4-FFF2-40B4-BE49-F238E27FC236}">
                <a16:creationId xmlns:a16="http://schemas.microsoft.com/office/drawing/2014/main" id="{2502080D-4517-EA7C-E3F2-D82C0B0A0A1E}"/>
              </a:ext>
            </a:extLst>
          </p:cNvPr>
          <p:cNvSpPr/>
          <p:nvPr/>
        </p:nvSpPr>
        <p:spPr>
          <a:xfrm>
            <a:off x="493743" y="1503779"/>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dirty="0"/>
              <a:t>　</a:t>
            </a:r>
            <a:r>
              <a:rPr kumimoji="1" lang="ja-JP" altLang="en-US" sz="2000" b="1" dirty="0"/>
              <a:t>森岡</a:t>
            </a:r>
            <a:endParaRPr kumimoji="1" lang="en-US" altLang="ja-JP" sz="2000" b="1" dirty="0"/>
          </a:p>
          <a:p>
            <a:r>
              <a:rPr kumimoji="1" lang="ja-JP" altLang="en-US" sz="2000" dirty="0"/>
              <a:t>・工夫した点：絞り込み機能で項目の選択をした後に文字を打ち込みデータベースで選択した項目を探し、その項目から打ち込まれた文字と同じものだけを見つけそれを</a:t>
            </a:r>
            <a:r>
              <a:rPr kumimoji="1" lang="en-US" altLang="ja-JP" sz="2000" dirty="0"/>
              <a:t>JSP</a:t>
            </a:r>
            <a:r>
              <a:rPr kumimoji="1" lang="ja-JP" altLang="en-US" sz="2000" dirty="0"/>
              <a:t>で表示するところが難しかったです。</a:t>
            </a:r>
          </a:p>
          <a:p>
            <a:r>
              <a:rPr kumimoji="1" lang="ja-JP" altLang="en-US" sz="2000" dirty="0"/>
              <a:t>・反省した点：自分で作成したプログラムで不備があるもの、「絞り込み機能」での絞り込む範囲が少なく出来てしまったり、改善しないといけない点が沢山ありました。</a:t>
            </a:r>
          </a:p>
          <a:p>
            <a:r>
              <a:rPr kumimoji="1" lang="ja-JP" altLang="en-US" sz="2000" dirty="0"/>
              <a:t>この経験を活かしプログラムについて勉強をしていこうと思いました。</a:t>
            </a:r>
          </a:p>
        </p:txBody>
      </p:sp>
      <p:sp>
        <p:nvSpPr>
          <p:cNvPr id="12" name="四角形: 角を丸くする 11">
            <a:extLst>
              <a:ext uri="{FF2B5EF4-FFF2-40B4-BE49-F238E27FC236}">
                <a16:creationId xmlns:a16="http://schemas.microsoft.com/office/drawing/2014/main" id="{9C41B147-2285-8EAF-E530-098533E5E1E1}"/>
              </a:ext>
            </a:extLst>
          </p:cNvPr>
          <p:cNvSpPr/>
          <p:nvPr/>
        </p:nvSpPr>
        <p:spPr>
          <a:xfrm>
            <a:off x="493743" y="4123705"/>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dirty="0"/>
              <a:t>　</a:t>
            </a:r>
            <a:r>
              <a:rPr kumimoji="1" lang="ja-JP" altLang="en-US" sz="2000" b="1" dirty="0"/>
              <a:t>田中</a:t>
            </a:r>
            <a:endParaRPr kumimoji="1" lang="en-US" altLang="ja-JP" sz="2000" b="1" dirty="0"/>
          </a:p>
          <a:p>
            <a:r>
              <a:rPr kumimoji="1" lang="ja-JP" altLang="en-US" sz="2000" dirty="0"/>
              <a:t>・工夫した点：メインページの文字を縁取りすることで見やすくした。サインアップする際に、確認用</a:t>
            </a:r>
            <a:r>
              <a:rPr kumimoji="1" lang="en-US" altLang="ja-JP" sz="2000" dirty="0"/>
              <a:t>PW</a:t>
            </a:r>
            <a:r>
              <a:rPr kumimoji="1" lang="ja-JP" altLang="en-US" sz="2000" dirty="0"/>
              <a:t>が間違っていた時と登録しようとしている</a:t>
            </a:r>
            <a:r>
              <a:rPr kumimoji="1" lang="en-US" altLang="ja-JP" sz="2000" dirty="0"/>
              <a:t>ID</a:t>
            </a:r>
            <a:r>
              <a:rPr kumimoji="1" lang="ja-JP" altLang="en-US" sz="2000" dirty="0"/>
              <a:t>が既存のものの時に、真横に間違っている旨を表示するようにした。</a:t>
            </a:r>
          </a:p>
          <a:p>
            <a:r>
              <a:rPr kumimoji="1" lang="ja-JP" altLang="en-US" sz="2000" dirty="0"/>
              <a:t>・反省した点：ひな形は作れたものの、明らかに不完全なプログラムが多かったのでより丁寧にコーディングしようと思いました。投稿フォームのプルダウンの選択項目を表現するのに配列を使ってもよかったと思いました。</a:t>
            </a:r>
            <a:r>
              <a:rPr kumimoji="1" lang="en-US" altLang="ja-JP" sz="2000" dirty="0"/>
              <a:t>JS</a:t>
            </a:r>
            <a:r>
              <a:rPr kumimoji="1" lang="ja-JP" altLang="en-US" sz="2000" dirty="0"/>
              <a:t>で手こずる点が多かったので、これからも勉強に努めたいと思います。</a:t>
            </a:r>
          </a:p>
        </p:txBody>
      </p:sp>
    </p:spTree>
    <p:extLst>
      <p:ext uri="{BB962C8B-B14F-4D97-AF65-F5344CB8AC3E}">
        <p14:creationId xmlns:p14="http://schemas.microsoft.com/office/powerpoint/2010/main" val="271410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298713" y="592275"/>
            <a:ext cx="9144000" cy="2387600"/>
          </a:xfrm>
        </p:spPr>
        <p:txBody>
          <a:bodyPr>
            <a:normAutofit/>
          </a:bodyPr>
          <a:lstStyle/>
          <a:p>
            <a:r>
              <a:rPr kumimoji="1" lang="ja-JP" altLang="en-US" sz="4400" b="1" dirty="0"/>
              <a:t>ご清聴</a:t>
            </a:r>
            <a:br>
              <a:rPr kumimoji="1" lang="en-US" altLang="ja-JP" sz="4400" b="1" dirty="0"/>
            </a:br>
            <a:r>
              <a:rPr kumimoji="1" lang="ja-JP" altLang="en-US" sz="4400" b="1" dirty="0"/>
              <a:t>ありがとうございました</a:t>
            </a:r>
          </a:p>
        </p:txBody>
      </p:sp>
    </p:spTree>
    <p:extLst>
      <p:ext uri="{BB962C8B-B14F-4D97-AF65-F5344CB8AC3E}">
        <p14:creationId xmlns:p14="http://schemas.microsoft.com/office/powerpoint/2010/main" val="40466576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556</Words>
  <Application>Microsoft Office PowerPoint</Application>
  <PresentationFormat>ワイド画面</PresentationFormat>
  <Paragraphs>43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縁count</vt:lpstr>
      <vt:lpstr>1.開発の目的 2.操作説明 3.機能、プログラム説明 4.工夫、反省点 5.質疑応答</vt:lpstr>
      <vt:lpstr>開発の目的</vt:lpstr>
      <vt:lpstr>操作説明</vt:lpstr>
      <vt:lpstr>機能、プログラム説明</vt:lpstr>
      <vt:lpstr>工夫したこと、反省したこと</vt:lpstr>
      <vt:lpstr>工夫したこと、反省したこと</vt:lpstr>
      <vt:lpstr>ご清聴 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縁count</dc:title>
  <dc:creator>弘佑 永井</dc:creator>
  <cp:lastModifiedBy>弘佑 永井</cp:lastModifiedBy>
  <cp:revision>1</cp:revision>
  <dcterms:created xsi:type="dcterms:W3CDTF">2023-10-05T02:40:52Z</dcterms:created>
  <dcterms:modified xsi:type="dcterms:W3CDTF">2023-10-12T04:49:04Z</dcterms:modified>
</cp:coreProperties>
</file>