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385" r:id="rId5"/>
    <p:sldId id="394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15" r:id="rId15"/>
    <p:sldId id="404" r:id="rId16"/>
    <p:sldId id="405" r:id="rId17"/>
    <p:sldId id="417" r:id="rId18"/>
    <p:sldId id="41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395" r:id="rId2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F5F5F5"/>
    <a:srgbClr val="D24726"/>
    <a:srgbClr val="9FCDB3"/>
    <a:srgbClr val="217346"/>
    <a:srgbClr val="000000"/>
    <a:srgbClr val="D9D9D9"/>
    <a:srgbClr val="F3F2F1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50" autoAdjust="0"/>
    <p:restoredTop sz="94560"/>
  </p:normalViewPr>
  <p:slideViewPr>
    <p:cSldViewPr snapToGrid="0">
      <p:cViewPr varScale="1">
        <p:scale>
          <a:sx n="119" d="100"/>
          <a:sy n="119" d="100"/>
        </p:scale>
        <p:origin x="498" y="102"/>
      </p:cViewPr>
      <p:guideLst>
        <p:guide orient="horz" pos="2880"/>
        <p:guide pos="4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8F9514-5B7A-4B86-9684-4CDA89626F93}" type="datetime1">
              <a:rPr lang="ko-KR" altLang="en-US" smtClean="0">
                <a:latin typeface="+mj-ea"/>
                <a:ea typeface="+mj-ea"/>
              </a:rPr>
              <a:t>2023-06-13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E73B2529-AF00-4D15-B1C5-B686C0C73F5E}" type="datetime1">
              <a:rPr lang="ko-KR" altLang="en-US" smtClean="0"/>
              <a:pPr/>
              <a:t>2023-06-13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895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 rtlCol="0"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8056" y="3575304"/>
            <a:ext cx="9921943" cy="86201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나눔고딕 Bold" panose="020D0804000000000000" pitchFamily="50" charset="-127"/>
                <a:ea typeface="나눔고딕 Bold" panose="020D0804000000000000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45773" y="6427391"/>
            <a:ext cx="3276600" cy="141686"/>
          </a:xfrm>
        </p:spPr>
        <p:txBody>
          <a:bodyPr rtlCol="0"/>
          <a:lstStyle>
            <a:lvl1pPr>
              <a:defRPr lang="ko-KR" altLang="en-US" noProof="0" dirty="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9627" y="6427391"/>
            <a:ext cx="3276600" cy="141686"/>
          </a:xfrm>
        </p:spPr>
        <p:txBody>
          <a:bodyPr rtlCol="0"/>
          <a:lstStyle>
            <a:lvl1pPr algn="l">
              <a:defRPr/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4500" y="1463040"/>
            <a:ext cx="11210543" cy="4601748"/>
          </a:xfrm>
        </p:spPr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4500" y="1463040"/>
            <a:ext cx="5330952" cy="460174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98690" y="1463040"/>
            <a:ext cx="5330952" cy="460174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짧은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4500" y="1463040"/>
            <a:ext cx="5330952" cy="460174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83464" indent="-283464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hnyang.tistory.com/entry/%EB%A6%AC%EB%88%85%EC%8A%A4-%EC%9C%A0%EB%8B%89%EC%8A%A4-ps-%ED%94%84%EB%A1%9C%EC%84%B8%EC%8A%A4-%EB%AA%85%EB%A0%B9%EC%96%B4-%EC%A0%95%EB%A6%AC%ED%95%98%EA%B8%B0" TargetMode="External"/><Relationship Id="rId2" Type="http://schemas.openxmlformats.org/officeDocument/2006/relationships/hyperlink" Target="https://rhrhth23.tistory.com/14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rd.google.com/" TargetMode="External"/><Relationship Id="rId5" Type="http://schemas.openxmlformats.org/officeDocument/2006/relationships/hyperlink" Target="https://chat.openai.com/" TargetMode="External"/><Relationship Id="rId4" Type="http://schemas.openxmlformats.org/officeDocument/2006/relationships/hyperlink" Target="https://coding-factory.tistory.com/74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66E636-D1D5-3AAC-5CD5-A2F5C585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53" y="2514600"/>
            <a:ext cx="9922447" cy="9144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/>
              <a:t>리눅스 명령어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92AE8-6AC1-9BD7-4BC4-5466FEA1E0AB}"/>
              </a:ext>
            </a:extLst>
          </p:cNvPr>
          <p:cNvSpPr txBox="1"/>
          <p:nvPr/>
        </p:nvSpPr>
        <p:spPr>
          <a:xfrm>
            <a:off x="7380094" y="5959862"/>
            <a:ext cx="4589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소프트웨어학과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2019675069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하지웅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2023-06-14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87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18B22-F02B-B32B-BD5E-A4AA8F01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60597E-62FA-FC92-071A-D9294DD5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10</a:t>
            </a:fld>
            <a:endParaRPr lang="ko-KR" altLang="en-US" noProof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6EA70CD-FE60-8226-48CE-A2FC0922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5" y="1266524"/>
            <a:ext cx="3980588" cy="45711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F14A7E-E657-5D8C-9B5B-5CAA04168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293" y="1266523"/>
            <a:ext cx="4090820" cy="45711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173AE88-9550-0204-5861-133265232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56" y="1266523"/>
            <a:ext cx="3830039" cy="498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0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7D47BC3-49A3-E20F-71FF-43D54769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11</a:t>
            </a:fld>
            <a:endParaRPr lang="ko-KR" altLang="en-US" noProof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50F04D-359A-B99D-0547-272F1676B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32" y="1402208"/>
            <a:ext cx="4267796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4C85E-8D6B-9706-C54F-6C606B5D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mkdir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DF9A5E-2A34-6115-090D-B577FAA9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12</a:t>
            </a:fld>
            <a:endParaRPr lang="ko-KR" altLang="en-US" noProof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2F74C0F-7842-5FA7-89D8-7526509E5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44" y="2093957"/>
            <a:ext cx="4563112" cy="5525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1D603B-BBA9-9685-5283-42A7FCC27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44" y="3001147"/>
            <a:ext cx="4153480" cy="3524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88E9D6-69C2-7031-0BC1-0FE116CB1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144" y="1686004"/>
            <a:ext cx="3858163" cy="2095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BB9A12-45B3-1917-884F-BB11AF8EF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481" y="536987"/>
            <a:ext cx="4433291" cy="614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0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AB03F-6B35-53A7-7DCE-BB682406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E1AD752-12F9-E21E-8B28-DAD4B439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13</a:t>
            </a:fld>
            <a:endParaRPr lang="ko-KR" altLang="en-US" noProof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3B9678-70AA-2A28-3EB8-9D870E5CD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79"/>
          <a:stretch/>
        </p:blipFill>
        <p:spPr>
          <a:xfrm>
            <a:off x="6515808" y="1552547"/>
            <a:ext cx="4229690" cy="2361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298487-8FDE-1F18-A7B0-892759F77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808" y="1910422"/>
            <a:ext cx="1409897" cy="6192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2057255-7891-ACA0-58AE-3279DFB75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07" y="1552547"/>
            <a:ext cx="5455265" cy="416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2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B73D8-FDE5-3E75-DF14-FD701FDD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cmp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34D935-A87D-6501-EC41-E349ECF3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14</a:t>
            </a:fld>
            <a:endParaRPr lang="ko-KR" altLang="en-US" noProof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7298D9-B6C3-85BE-5D7D-89FB07176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7" y="2342689"/>
            <a:ext cx="4296375" cy="4382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9BD25D-0657-C13E-A3C6-FE572216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78" y="1088578"/>
            <a:ext cx="3397384" cy="567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F005F-6E3A-F5A1-6808-78C25A49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7D6648-4FD0-7498-C497-A1DB8155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15</a:t>
            </a:fld>
            <a:endParaRPr lang="ko-KR" altLang="en-US" noProof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C40FAD-83EA-D526-1AA0-BF524A540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236" y="1742572"/>
            <a:ext cx="3810532" cy="600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F64EA7-7D60-CA2C-CCA8-4E5AE4645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3" y="1203366"/>
            <a:ext cx="2846599" cy="549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02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FAE11-F217-18D2-4AE6-57F2D503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pwd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98804C-008C-0172-DCDC-6CDB2383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16</a:t>
            </a:fld>
            <a:endParaRPr lang="ko-KR" altLang="en-US" noProof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5B6360-72D7-4FDD-37F0-155925BB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18" y="1819987"/>
            <a:ext cx="4652686" cy="3218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6D5BFB-4BA9-0C68-E444-2508793F1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539" y="1819987"/>
            <a:ext cx="3801005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53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D17CD-5870-A6A0-8C71-004F7FD1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23E00D-6105-E729-7EA3-3CA030A8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17</a:t>
            </a:fld>
            <a:endParaRPr lang="ko-KR" altLang="en-US" noProof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B1CE1C-7193-CDF4-0BD2-F0D6915FF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27" y="1615440"/>
            <a:ext cx="5354345" cy="40351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CACDC4-9FBB-D4D8-C412-8B9F33DFF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48" y="1615440"/>
            <a:ext cx="482032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0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4F95F-B7CB-46C4-F035-8E491E04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rmdir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3B4733-C627-03D6-D1F1-24C09B2A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18</a:t>
            </a:fld>
            <a:endParaRPr lang="ko-KR" altLang="en-US" noProof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83A7FA-A618-9069-6B86-6AE6FE912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680" y="2533041"/>
            <a:ext cx="4086795" cy="3524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9E2874-603B-B2C3-38AC-E11641A1B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680" y="1924927"/>
            <a:ext cx="3839111" cy="2000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9DFB59-CFFC-70FC-8C88-9C21ED463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976" y="772562"/>
            <a:ext cx="3980769" cy="572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7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8C58D-EFD6-A697-2849-5D44FCFB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sleep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51ECAB-DC38-A778-933D-3D1EAEF6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19</a:t>
            </a:fld>
            <a:endParaRPr lang="ko-KR" altLang="en-US" noProof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AC702A-6C21-7B1A-8099-C078D694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97" y="1639503"/>
            <a:ext cx="4559937" cy="39820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93D201-3660-C388-522F-ABFC5D12B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683" y="1639503"/>
            <a:ext cx="3620005" cy="4096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0A602F-2853-A3E7-DD3F-2A1642232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683" y="2586889"/>
            <a:ext cx="3648584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9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51C3D-D341-5BA5-F855-D46BFC3B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9CF7B-6E7F-6F28-C593-92E84FDE96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sz="1600" dirty="0"/>
              <a:t>각 소스 코드 및 결과</a:t>
            </a:r>
            <a:endParaRPr lang="en-US" altLang="ko-KR" dirty="0"/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sz="1600" dirty="0"/>
              <a:t>출처</a:t>
            </a:r>
            <a:endParaRPr lang="en-US" altLang="ko-KR" sz="1600" dirty="0"/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CD284A-FF30-F794-0ED2-241A4FC1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09530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A21AA-B19E-86DD-105D-A5FDB370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touch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00BFAF-FEDF-1AC3-7789-FA48C9C9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20</a:t>
            </a:fld>
            <a:endParaRPr lang="ko-KR" altLang="en-US" noProof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967288-8ED9-AA37-8DCD-C33D9F1B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54" y="1289025"/>
            <a:ext cx="4411691" cy="50734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A95EAB-2F02-88E4-5324-A3ED9D141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60" y="1526731"/>
            <a:ext cx="4401164" cy="371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F7B1B9-9F92-481C-2BCB-EDC697F15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460" y="2222294"/>
            <a:ext cx="1324160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22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87E10-5499-7D14-74B4-15FF655D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uname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828CA52-DFA8-0A4C-F535-9151F721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21</a:t>
            </a:fld>
            <a:endParaRPr lang="ko-KR" altLang="en-US" noProof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479CA8-24C9-33E8-C748-B7612FE7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520" y="-1"/>
            <a:ext cx="3940252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EDC170-F759-88E6-5AA0-6D205A816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019" y="1761192"/>
            <a:ext cx="3715268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53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797BA-43DA-3F35-1A3D-6B1586F7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5C7829-CE2A-EABE-C7D6-C30F70E5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22</a:t>
            </a:fld>
            <a:endParaRPr lang="ko-KR" altLang="en-US" noProof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1F3A68-F19B-30CA-0EE7-88809881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92" y="1303905"/>
            <a:ext cx="3592164" cy="48079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B07169-AF53-ECDC-6AE6-CC753D184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3905"/>
            <a:ext cx="3296110" cy="2762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8034AA-4A06-96F8-24A9-FCB2E27F2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717" y="1796535"/>
            <a:ext cx="44386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56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A7E0D-DC54-29D9-8FCF-E33454DE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DC2E3A-AE8B-B827-6EEC-5C8A0D1BDC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0" i="0" u="none" strike="noStrike" dirty="0">
                <a:effectLst/>
                <a:latin typeface="-apple-system"/>
                <a:hlinkClick r:id="rId2"/>
              </a:rPr>
              <a:t>https://rhrhth23.tistory.com/145</a:t>
            </a:r>
            <a:br>
              <a:rPr lang="ko-KR" altLang="en-US" dirty="0"/>
            </a:br>
            <a:r>
              <a:rPr lang="en-US" altLang="ko-KR" b="0" i="0" u="none" strike="noStrike" dirty="0">
                <a:effectLst/>
                <a:latin typeface="-apple-system"/>
                <a:hlinkClick r:id="rId3"/>
              </a:rPr>
              <a:t>https://jhnyang.tistory.com/entry/%EB%A6%AC%EB%88%85%EC%8A%A4-%EC%9C%A0%EB%8B%89%EC%8A%A4-ps-%ED%94%84%EB%A1%9C%EC%84%B8%EC%8A%A4-%EB%AA%85%EB%A0%B9%EC%96%B4-%EC%A0%95%EB%A6%AC%ED%95%98%EA%B8%B0</a:t>
            </a:r>
            <a:br>
              <a:rPr lang="ko-KR" altLang="en-US" dirty="0"/>
            </a:br>
            <a:r>
              <a:rPr lang="en-US" altLang="ko-KR" b="0" i="0" u="none" strike="noStrike" dirty="0">
                <a:effectLst/>
                <a:latin typeface="-apple-system"/>
                <a:hlinkClick r:id="rId4"/>
              </a:rPr>
              <a:t>https://coding-factory.tistory.com/748</a:t>
            </a:r>
            <a:br>
              <a:rPr lang="ko-KR" altLang="en-US" dirty="0"/>
            </a:br>
            <a:r>
              <a:rPr lang="en-US" altLang="ko-KR" b="0" i="0" u="none" strike="noStrike" dirty="0">
                <a:effectLst/>
                <a:latin typeface="-apple-system"/>
                <a:hlinkClick r:id="rId5"/>
              </a:rPr>
              <a:t>https://chat.openai.com</a:t>
            </a:r>
            <a:br>
              <a:rPr lang="ko-KR" altLang="en-US" dirty="0"/>
            </a:br>
            <a:r>
              <a:rPr lang="en-US" altLang="ko-KR" b="0" i="0" u="none" strike="noStrike" dirty="0">
                <a:effectLst/>
                <a:latin typeface="-apple-system"/>
                <a:hlinkClick r:id="rId6"/>
              </a:rPr>
              <a:t>https://bard.google.com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768390"/>
                </a:solidFill>
                <a:effectLst/>
                <a:latin typeface="-apple-system"/>
              </a:rPr>
              <a:t>강의 자료에서 일부 사용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0542F0-8175-B1A8-172D-CE5E961A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23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2845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9EA05-1925-6770-59AA-FAA23FCE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E83F5C-0D35-367B-A5B8-69B4F17E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97D95D-C0D6-53BF-B962-FB9D52EFC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91" y="1185918"/>
            <a:ext cx="4488259" cy="50439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317A0F0-A442-CCEB-FE6D-60DF0611C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80"/>
          <a:stretch/>
        </p:blipFill>
        <p:spPr>
          <a:xfrm>
            <a:off x="6850252" y="1575331"/>
            <a:ext cx="3772426" cy="38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8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9EA05-1925-6770-59AA-FAA23FCE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chmod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E83F5C-0D35-367B-A5B8-69B4F17E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5F18FCB-939D-A89B-62D8-14BE1062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731" y="1874575"/>
            <a:ext cx="4115374" cy="2000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99DB8B8-2C35-8650-6416-0D41A3B2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730" y="2213208"/>
            <a:ext cx="4258269" cy="3715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B388A9C-DAC3-C824-436D-A0D4C9C39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678" y="2782491"/>
            <a:ext cx="4153480" cy="171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2A0FE1-D97E-7CC3-A5C5-AF1A7C689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678" y="3292598"/>
            <a:ext cx="4553585" cy="3810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7C90A2-202C-2AC7-1652-16C82F1CF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6700" y="161747"/>
            <a:ext cx="4749197" cy="653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6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113A1-71C9-05FB-C3C3-83EEF51D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clear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D8AE0E-1EC0-AC4F-ADBB-936C8CBD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5</a:t>
            </a:fld>
            <a:endParaRPr lang="ko-KR" altLang="en-US" noProof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D716EF-AFC9-1EC4-633A-48E1621F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15" y="1398872"/>
            <a:ext cx="2848712" cy="23945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DD1668-5ED2-B23F-7663-EE0EE393B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238" y="505168"/>
            <a:ext cx="5210175" cy="29051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7FA695D-0408-D5F5-E33D-FAC745559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237" y="3593109"/>
            <a:ext cx="52101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5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C77C4-3109-29E7-97CE-E207D304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DCFC4B-726C-683E-DA5B-6B47A473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6</a:t>
            </a:fld>
            <a:endParaRPr lang="ko-KR" altLang="en-US" noProof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549ADF2D-AAE4-C833-8CF9-2A50956F4B2A}"/>
              </a:ext>
            </a:extLst>
          </p:cNvPr>
          <p:cNvSpPr txBox="1">
            <a:spLocks/>
          </p:cNvSpPr>
          <p:nvPr/>
        </p:nvSpPr>
        <p:spPr>
          <a:xfrm>
            <a:off x="6324092" y="1463040"/>
            <a:ext cx="5330952" cy="4601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83464" indent="-283464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FBCD6F20-26A5-7E0D-8650-B4E4612E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03" y="1425224"/>
            <a:ext cx="4187228" cy="400755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558DECFE-E228-0332-B9D6-F1E2F71F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909" y="1463040"/>
            <a:ext cx="4020111" cy="238158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F5E44006-6EE5-58CF-D6AE-C5B5CC125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909" y="1813467"/>
            <a:ext cx="543001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5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8B6A6-07EE-089A-32E4-46834CFB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A93A7F-2817-BC4D-AA9C-FB7475F5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7</a:t>
            </a:fld>
            <a:endParaRPr lang="ko-KR" altLang="en-US" noProof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3E7156-2641-06AD-7F2D-72AA8C61D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96" y="1673358"/>
            <a:ext cx="3741532" cy="35112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ADE388-4D33-1CAB-BD9D-E26A4DEE8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103" y="1673358"/>
            <a:ext cx="3334215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0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FD511-9ABA-E2BC-E159-4BE256EA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echo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388FFA-27F5-EA84-58F2-E389CCA3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8</a:t>
            </a:fld>
            <a:endParaRPr lang="ko-KR" altLang="en-US" noProof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A7DC2B-EC88-55B5-DD69-93CE290EA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56" y="1543250"/>
            <a:ext cx="4710516" cy="35057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8168C3-4B22-480A-5F04-88D69D383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197" y="1854089"/>
            <a:ext cx="3867690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9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2883E-A342-8E60-DC23-5CB587C0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kill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7C5A09-326C-AEF0-A2B6-513FC98C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9</a:t>
            </a:fld>
            <a:endParaRPr lang="ko-KR" altLang="en-US" noProof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1E72F7-64CF-3C45-920F-D9532AFB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19" y="1663765"/>
            <a:ext cx="5179109" cy="40882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FEA1C5-BA52-5613-19DB-7F2F141E2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049" y="1803157"/>
            <a:ext cx="381053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59020"/>
      </p:ext>
    </p:extLst>
  </p:cSld>
  <p:clrMapOvr>
    <a:masterClrMapping/>
  </p:clrMapOvr>
</p:sld>
</file>

<file path=ppt/theme/theme1.xml><?xml version="1.0" encoding="utf-8"?>
<a:theme xmlns:a="http://schemas.openxmlformats.org/drawingml/2006/main" name="시작문서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6061984_TF44889724_Win32" id="{4A088421-C866-40F9-B41E-38FACFFCE12B}" vid="{1004CA09-D569-402F-96FA-5919E30907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EFEE82-03DD-4F90-81E2-2AF29E1D81F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7E109C5-7A21-42A3-B17A-36E7B8E5EF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온라인 프레젠테이션 팁</Template>
  <TotalTime>222</TotalTime>
  <Words>198</Words>
  <Application>Microsoft Office PowerPoint</Application>
  <PresentationFormat>와이드스크린</PresentationFormat>
  <Paragraphs>50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-apple-system</vt:lpstr>
      <vt:lpstr>나눔고딕</vt:lpstr>
      <vt:lpstr>나눔고딕 Bold</vt:lpstr>
      <vt:lpstr>맑은 고딕</vt:lpstr>
      <vt:lpstr>Arial</vt:lpstr>
      <vt:lpstr>시작문서</vt:lpstr>
      <vt:lpstr>리눅스 명령어</vt:lpstr>
      <vt:lpstr>목차</vt:lpstr>
      <vt:lpstr>cat</vt:lpstr>
      <vt:lpstr>chmod</vt:lpstr>
      <vt:lpstr>clear</vt:lpstr>
      <vt:lpstr>cp</vt:lpstr>
      <vt:lpstr>date</vt:lpstr>
      <vt:lpstr>echo</vt:lpstr>
      <vt:lpstr>kill</vt:lpstr>
      <vt:lpstr>ls</vt:lpstr>
      <vt:lpstr>PowerPoint 프레젠테이션</vt:lpstr>
      <vt:lpstr>mkdir</vt:lpstr>
      <vt:lpstr>mv</vt:lpstr>
      <vt:lpstr>cmp</vt:lpstr>
      <vt:lpstr>rev</vt:lpstr>
      <vt:lpstr>pwd</vt:lpstr>
      <vt:lpstr>rm</vt:lpstr>
      <vt:lpstr>rmdir</vt:lpstr>
      <vt:lpstr>sleep</vt:lpstr>
      <vt:lpstr>touch</vt:lpstr>
      <vt:lpstr>uname</vt:lpstr>
      <vt:lpstr>vim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매장관리 프로그램</dc:title>
  <dc:creator>하지웅</dc:creator>
  <cp:keywords/>
  <cp:lastModifiedBy>하지웅</cp:lastModifiedBy>
  <cp:revision>6</cp:revision>
  <dcterms:created xsi:type="dcterms:W3CDTF">2023-06-11T23:40:52Z</dcterms:created>
  <dcterms:modified xsi:type="dcterms:W3CDTF">2023-06-13T14:42:05Z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