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385" r:id="rId5"/>
    <p:sldId id="394" r:id="rId6"/>
    <p:sldId id="396" r:id="rId7"/>
    <p:sldId id="397" r:id="rId8"/>
    <p:sldId id="398" r:id="rId9"/>
    <p:sldId id="401" r:id="rId10"/>
    <p:sldId id="405" r:id="rId11"/>
    <p:sldId id="399" r:id="rId12"/>
    <p:sldId id="402" r:id="rId13"/>
    <p:sldId id="400" r:id="rId14"/>
    <p:sldId id="406" r:id="rId15"/>
    <p:sldId id="404" r:id="rId16"/>
    <p:sldId id="403" r:id="rId17"/>
    <p:sldId id="407" r:id="rId18"/>
    <p:sldId id="408" r:id="rId19"/>
    <p:sldId id="409" r:id="rId20"/>
    <p:sldId id="410" r:id="rId21"/>
    <p:sldId id="395" r:id="rId2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72A"/>
    <a:srgbClr val="F5F5F5"/>
    <a:srgbClr val="D24726"/>
    <a:srgbClr val="9FCDB3"/>
    <a:srgbClr val="217346"/>
    <a:srgbClr val="000000"/>
    <a:srgbClr val="D9D9D9"/>
    <a:srgbClr val="F3F2F1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50" autoAdjust="0"/>
    <p:restoredTop sz="94560"/>
  </p:normalViewPr>
  <p:slideViewPr>
    <p:cSldViewPr snapToGrid="0">
      <p:cViewPr varScale="1">
        <p:scale>
          <a:sx n="162" d="100"/>
          <a:sy n="162" d="100"/>
        </p:scale>
        <p:origin x="3306" y="144"/>
      </p:cViewPr>
      <p:guideLst>
        <p:guide orient="horz" pos="2880"/>
        <p:guide pos="48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18F9514-5B7A-4B86-9684-4CDA89626F93}" type="datetime1">
              <a:rPr lang="ko-KR" altLang="en-US" smtClean="0">
                <a:latin typeface="+mj-ea"/>
                <a:ea typeface="+mj-ea"/>
              </a:rPr>
              <a:t>2023-06-12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E73B2529-AF00-4D15-B1C5-B686C0C73F5E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895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 rtlCol="0"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8056" y="3575304"/>
            <a:ext cx="9921943" cy="86201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나눔고딕 Bold" panose="020D0804000000000000" pitchFamily="50" charset="-127"/>
                <a:ea typeface="나눔고딕 Bold" panose="020D0804000000000000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45773" y="6427391"/>
            <a:ext cx="3276600" cy="141686"/>
          </a:xfrm>
        </p:spPr>
        <p:txBody>
          <a:bodyPr rtlCol="0"/>
          <a:lstStyle>
            <a:lvl1pPr>
              <a:defRPr lang="ko-KR" altLang="en-US" noProof="0" dirty="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9627" y="6427391"/>
            <a:ext cx="3276600" cy="141686"/>
          </a:xfrm>
        </p:spPr>
        <p:txBody>
          <a:bodyPr rtlCol="0"/>
          <a:lstStyle>
            <a:lvl1pPr algn="l">
              <a:defRPr/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4500" y="1463040"/>
            <a:ext cx="11210543" cy="4601748"/>
          </a:xfrm>
        </p:spPr>
        <p:txBody>
          <a:bodyPr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681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4500" y="1463040"/>
            <a:ext cx="5330952" cy="460174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98690" y="1463040"/>
            <a:ext cx="5330952" cy="460174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332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짧은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4500" y="1463040"/>
            <a:ext cx="5330952" cy="460174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907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383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83464" indent="-283464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696" userDrawn="1">
          <p15:clr>
            <a:srgbClr val="F26B43"/>
          </p15:clr>
        </p15:guide>
        <p15:guide id="7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qnajrwk.tistory.com/category/C%23" TargetMode="External"/><Relationship Id="rId2" Type="http://schemas.openxmlformats.org/officeDocument/2006/relationships/hyperlink" Target="https://acredev.tistory.com/2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rd.google.com/" TargetMode="External"/><Relationship Id="rId5" Type="http://schemas.openxmlformats.org/officeDocument/2006/relationships/hyperlink" Target="https://chat.openai.com/" TargetMode="External"/><Relationship Id="rId4" Type="http://schemas.openxmlformats.org/officeDocument/2006/relationships/hyperlink" Target="https://baepsay.tistory.com/1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66E636-D1D5-3AAC-5CD5-A2F5C585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53" y="2514600"/>
            <a:ext cx="9922447" cy="9144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매장관리</a:t>
            </a:r>
            <a:r>
              <a:rPr lang="ko-KR" altLang="en-US" sz="4400" dirty="0"/>
              <a:t> 프로그램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92AE8-6AC1-9BD7-4BC4-5466FEA1E0AB}"/>
              </a:ext>
            </a:extLst>
          </p:cNvPr>
          <p:cNvSpPr txBox="1"/>
          <p:nvPr/>
        </p:nvSpPr>
        <p:spPr>
          <a:xfrm>
            <a:off x="7380094" y="5959862"/>
            <a:ext cx="4589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소프트웨어학과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2019675069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하지웅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2023-06-12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87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07B70-AFC4-3B8B-82B7-67A2D708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실행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EAF896-9703-2B52-370F-B837AE03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10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765C564-D747-DA33-710D-26FE018C13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9627" y="1346353"/>
            <a:ext cx="2163015" cy="109169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defRPr/>
            </a:pPr>
            <a:r>
              <a:rPr lang="ko-KR" altLang="en-US" dirty="0"/>
              <a:t>재고 현황</a:t>
            </a:r>
            <a:endParaRPr lang="en-US" altLang="ko-KR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4502A4-71C1-19E5-AF63-E0B7D7587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627" y="431022"/>
            <a:ext cx="3276600" cy="299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7E8A977-C4B9-A3AF-736A-B9F80FF6F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124" y="430610"/>
            <a:ext cx="3276601" cy="301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4FE6E030-F0F5-092B-FB47-536EF34A9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79" y="3762496"/>
            <a:ext cx="3974696" cy="243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69400C29-C2C0-1FDF-D14D-753A1DCEF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382" y="3673918"/>
            <a:ext cx="3099343" cy="282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49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07B70-AFC4-3B8B-82B7-67A2D708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 소스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EAF896-9703-2B52-370F-B837AE03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11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765C564-D747-DA33-710D-26FE018C13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4681" y="1651819"/>
            <a:ext cx="2163015" cy="2961476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defRPr/>
            </a:pPr>
            <a:r>
              <a:rPr lang="ko-KR" altLang="en-US" dirty="0"/>
              <a:t>로그인 및 회원가입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728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07B70-AFC4-3B8B-82B7-67A2D708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 실행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EAF896-9703-2B52-370F-B837AE03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12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765C564-D747-DA33-710D-26FE018C13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4681" y="1651819"/>
            <a:ext cx="2163015" cy="2961476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defRPr/>
            </a:pPr>
            <a:r>
              <a:rPr lang="ko-KR" altLang="en-US" dirty="0"/>
              <a:t>로그인 및 회원가입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E16FB3-08CA-98E9-BAC3-3086E19B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56" y="177379"/>
            <a:ext cx="3817738" cy="22944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DEA857-1AD4-02CA-08F1-8F9BD406C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389" y="177379"/>
            <a:ext cx="3817738" cy="22944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8E0296-0594-DA01-0164-138C12A30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739" y="2576096"/>
            <a:ext cx="3083038" cy="19156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68CAAF-9F9C-CD22-9E06-037CA9557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2702" y="4549272"/>
            <a:ext cx="3017075" cy="19489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DF54BB5-B31D-AA5E-ABE0-C5FABEF84D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7856" y="2640020"/>
            <a:ext cx="2938352" cy="19092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6E2585C-F0C1-677B-ABCB-A2239FC174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7856" y="4717462"/>
            <a:ext cx="3211062" cy="19156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D6924A4-D537-00D2-D2A2-BEC8F35AA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5794" y="2576096"/>
            <a:ext cx="9620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7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07B70-AFC4-3B8B-82B7-67A2D708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 실행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EAF896-9703-2B52-370F-B837AE03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13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765C564-D747-DA33-710D-26FE018C13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9627" y="1346353"/>
            <a:ext cx="2163015" cy="109169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defRPr/>
            </a:pPr>
            <a:r>
              <a:rPr lang="ko-KR" altLang="en-US" sz="1600" dirty="0" err="1"/>
              <a:t>메인화면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75ECC4-A6D0-8AB1-F576-0891409DD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203" y="709501"/>
            <a:ext cx="3976841" cy="23900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AD152F-528B-FEA3-4BD2-25D585086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672112"/>
            <a:ext cx="4053533" cy="243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0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07B70-AFC4-3B8B-82B7-67A2D708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 실행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EAF896-9703-2B52-370F-B837AE03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14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765C564-D747-DA33-710D-26FE018C13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9627" y="1346353"/>
            <a:ext cx="2163015" cy="109169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defRPr/>
            </a:pPr>
            <a:r>
              <a:rPr lang="ko-KR" altLang="en-US" sz="1600" dirty="0"/>
              <a:t>매장관리</a:t>
            </a:r>
            <a:endParaRPr lang="en-US" altLang="ko-KR" sz="1600" dirty="0"/>
          </a:p>
          <a:p>
            <a:pPr>
              <a:spcBef>
                <a:spcPts val="1000"/>
              </a:spcBef>
              <a:defRPr/>
            </a:pPr>
            <a:r>
              <a:rPr lang="en-US" altLang="ko-KR" dirty="0"/>
              <a:t>(</a:t>
            </a:r>
            <a:r>
              <a:rPr lang="ko-KR" altLang="en-US" dirty="0"/>
              <a:t>판매</a:t>
            </a:r>
            <a:r>
              <a:rPr lang="en-US" altLang="ko-KR" dirty="0"/>
              <a:t>)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64496D-5ABD-E5DF-5099-FB7694F9F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57" y="709501"/>
            <a:ext cx="4053533" cy="24361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97C2D2-7E8C-DEDB-5F99-7EC6EDC67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601" y="1266870"/>
            <a:ext cx="1701652" cy="122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11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07B70-AFC4-3B8B-82B7-67A2D708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 실행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EAF896-9703-2B52-370F-B837AE03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15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765C564-D747-DA33-710D-26FE018C13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9627" y="1346353"/>
            <a:ext cx="2163015" cy="109169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defRPr/>
            </a:pPr>
            <a:r>
              <a:rPr lang="ko-KR" altLang="en-US" sz="1600" dirty="0"/>
              <a:t>매출 현황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A988B7-8D5B-FA87-EEF9-FA93C0D73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57" y="1079922"/>
            <a:ext cx="4519582" cy="271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2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07B70-AFC4-3B8B-82B7-67A2D708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 실행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EAF896-9703-2B52-370F-B837AE03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16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765C564-D747-DA33-710D-26FE018C13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9627" y="1346353"/>
            <a:ext cx="2163015" cy="109169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defRPr/>
            </a:pPr>
            <a:r>
              <a:rPr lang="ko-KR" altLang="en-US" sz="1600" dirty="0"/>
              <a:t>재고 현황</a:t>
            </a:r>
            <a:endParaRPr lang="en-US" altLang="ko-KR" sz="1600" dirty="0"/>
          </a:p>
          <a:p>
            <a:pPr>
              <a:spcBef>
                <a:spcPts val="1000"/>
              </a:spcBef>
              <a:defRPr/>
            </a:pPr>
            <a:r>
              <a:rPr lang="en-US" altLang="ko-KR" dirty="0"/>
              <a:t>(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E1FD85-DB6D-B1B3-C598-1B19AF80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556" y="430609"/>
            <a:ext cx="4301306" cy="25850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4814A7-2336-265E-6CA3-2244D231E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256" y="430609"/>
            <a:ext cx="2591469" cy="26429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E2EA7B-4CEF-4390-7D3F-78E2C8165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8" y="3344759"/>
            <a:ext cx="4168070" cy="2505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E0E4BC-31BD-A516-F954-513AC9704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791" y="3344759"/>
            <a:ext cx="2278063" cy="25950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AE18587-BCE2-EC1E-992E-31E02321F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2291" y="3387705"/>
            <a:ext cx="3806868" cy="219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06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07B70-AFC4-3B8B-82B7-67A2D708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 실행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EAF896-9703-2B52-370F-B837AE03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17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765C564-D747-DA33-710D-26FE018C13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9627" y="1346353"/>
            <a:ext cx="2163015" cy="1091698"/>
          </a:xfrm>
        </p:spPr>
        <p:txBody>
          <a:bodyPr>
            <a:normAutofit lnSpcReduction="10000"/>
          </a:bodyPr>
          <a:lstStyle/>
          <a:p>
            <a:pPr>
              <a:spcBef>
                <a:spcPts val="1000"/>
              </a:spcBef>
              <a:defRPr/>
            </a:pPr>
            <a:r>
              <a:rPr lang="ko-KR" altLang="en-US" sz="1600" dirty="0"/>
              <a:t>재고 현황</a:t>
            </a:r>
            <a:br>
              <a:rPr lang="en-US" altLang="ko-KR" sz="1600" dirty="0"/>
            </a:br>
            <a:endParaRPr lang="en-US" altLang="ko-KR" sz="1600" dirty="0"/>
          </a:p>
          <a:p>
            <a:pPr>
              <a:spcBef>
                <a:spcPts val="1000"/>
              </a:spcBef>
              <a:defRPr/>
            </a:pP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A39A6C-1854-15B7-2561-1A42DC6ED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241" y="229635"/>
            <a:ext cx="4171835" cy="24915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8589D3-8D0F-E623-B360-F3DBA3D7E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346" y="397226"/>
            <a:ext cx="2461729" cy="23325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B93EB9-BC99-3864-1DCC-F5BBC1911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939" y="3053304"/>
            <a:ext cx="4090438" cy="24583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1694BA1-1684-5859-79A4-6065D12F3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462" y="3053304"/>
            <a:ext cx="4090438" cy="245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4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A7E0D-DC54-29D9-8FCF-E33454DE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DC2E3A-AE8B-B827-6EEC-5C8A0D1BDC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https://acredev.tistory.com/21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https://enqnajrwk.tistory.com/category/C%23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https://baepsay.tistory.com/13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https://chat.openai.com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https://bard.google.com/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0542F0-8175-B1A8-172D-CE5E961A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2845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51C3D-D341-5BA5-F855-D46BFC3B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9CF7B-6E7F-6F28-C593-92E84FDE96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sz="1600" dirty="0"/>
              <a:t>원본 소스 코드</a:t>
            </a:r>
            <a:endParaRPr lang="en-US" altLang="ko-KR" sz="1600" dirty="0"/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sz="1600" dirty="0"/>
              <a:t>실행화면</a:t>
            </a:r>
            <a:endParaRPr lang="en-US" altLang="ko-KR" sz="1600" dirty="0"/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dirty="0"/>
              <a:t>수정된</a:t>
            </a:r>
            <a:r>
              <a:rPr lang="ko-KR" altLang="en-US" sz="1600" dirty="0"/>
              <a:t> 소스 코드</a:t>
            </a:r>
            <a:endParaRPr lang="en-US" altLang="ko-KR" sz="1600" dirty="0"/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sz="1600" dirty="0"/>
              <a:t>실행화면</a:t>
            </a:r>
            <a:endParaRPr lang="en-US" altLang="ko-KR" sz="1600" dirty="0"/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sz="1600" dirty="0"/>
              <a:t>출처</a:t>
            </a:r>
            <a:endParaRPr lang="en-US" altLang="ko-KR" sz="1600" dirty="0"/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CD284A-FF30-F794-0ED2-241A4FC1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0953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07B70-AFC4-3B8B-82B7-67A2D708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소스 코드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EAF896-9703-2B52-370F-B837AE03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EB056B-B8ED-9647-B2B9-1DE98B5D9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208" y="0"/>
            <a:ext cx="4777979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D90360-72A4-CCA1-A34D-2C45A458B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699" y="0"/>
            <a:ext cx="4499301" cy="306176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765C564-D747-DA33-710D-26FE018C13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4681" y="1651819"/>
            <a:ext cx="2163015" cy="43655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ko-KR" altLang="en-US" sz="1600" dirty="0"/>
              <a:t>로그인 및 회원가입 폼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9219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07B70-AFC4-3B8B-82B7-67A2D708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소스 코드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EAF896-9703-2B52-370F-B837AE03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4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765C564-D747-DA33-710D-26FE018C13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4681" y="1651819"/>
            <a:ext cx="2163015" cy="43655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ko-KR" altLang="en-US" dirty="0"/>
              <a:t>상품 판매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6ABEC1-D1C7-8094-E7BA-E826268B8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086" y="0"/>
            <a:ext cx="4515028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C2D616-5A1A-FB6B-DC41-E4C57E922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453" y="0"/>
            <a:ext cx="4619547" cy="42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3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07B70-AFC4-3B8B-82B7-67A2D708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소스 코드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EAF896-9703-2B52-370F-B837AE03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5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765C564-D747-DA33-710D-26FE018C13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4681" y="1651819"/>
            <a:ext cx="2163015" cy="43655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ko-KR" altLang="en-US" dirty="0"/>
              <a:t>판매 내역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7F9FB5-12F0-475B-C07F-DEBBD3066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8" y="2026529"/>
            <a:ext cx="3863397" cy="46190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E58BE5-70AF-6C9D-A8C2-FC8ABD5B4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409" y="1147424"/>
            <a:ext cx="5245018" cy="41590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F038ADA-78AF-7C01-46BB-D4204C977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439" y="156332"/>
            <a:ext cx="2898579" cy="44540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5681BCD-C6F6-908E-5B63-460857D61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439" y="4684138"/>
            <a:ext cx="2459061" cy="69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0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07B70-AFC4-3B8B-82B7-67A2D708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소스 코드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EAF896-9703-2B52-370F-B837AE03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6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765C564-D747-DA33-710D-26FE018C13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4681" y="1651819"/>
            <a:ext cx="2163015" cy="2961476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defRPr/>
            </a:pPr>
            <a:r>
              <a:rPr lang="ko-KR" altLang="en-US" sz="1600" dirty="0"/>
              <a:t>재고 현황</a:t>
            </a:r>
            <a:endParaRPr lang="en-US" altLang="ko-KR" sz="1600" dirty="0"/>
          </a:p>
          <a:p>
            <a:pPr>
              <a:spcBef>
                <a:spcPts val="1000"/>
              </a:spcBef>
              <a:defRPr/>
            </a:pP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판매 내역 코드에</a:t>
            </a:r>
            <a:endParaRPr lang="en-US" altLang="ko-KR" sz="1600" dirty="0"/>
          </a:p>
          <a:p>
            <a:pPr>
              <a:spcBef>
                <a:spcPts val="1000"/>
              </a:spcBef>
              <a:defRPr/>
            </a:pPr>
            <a:r>
              <a:rPr lang="ko-KR" altLang="en-US" sz="1600" dirty="0"/>
              <a:t>첫번째</a:t>
            </a:r>
            <a:r>
              <a:rPr lang="en-US" altLang="ko-KR" dirty="0"/>
              <a:t> </a:t>
            </a:r>
            <a:r>
              <a:rPr lang="ko-KR" altLang="en-US" sz="1600" dirty="0"/>
              <a:t>코드 추가</a:t>
            </a:r>
            <a:endParaRPr lang="en-US" altLang="ko-KR" sz="1600" dirty="0"/>
          </a:p>
          <a:p>
            <a:pPr>
              <a:spcBef>
                <a:spcPts val="1000"/>
              </a:spcBef>
              <a:defRPr/>
            </a:pPr>
            <a:r>
              <a:rPr lang="ko-KR" altLang="en-US" dirty="0"/>
              <a:t>두번째 코드로 수정</a:t>
            </a:r>
            <a:r>
              <a:rPr lang="en-US" altLang="ko-KR" dirty="0"/>
              <a:t>)</a:t>
            </a:r>
            <a:endParaRPr lang="en-US" altLang="ko-KR" sz="1600" dirty="0"/>
          </a:p>
          <a:p>
            <a:pPr>
              <a:spcBef>
                <a:spcPts val="1000"/>
              </a:spcBef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C67479-6343-52E5-9FD6-AAE0A1BF0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280" y="430609"/>
            <a:ext cx="5463517" cy="21409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81033C-CE43-240E-BC82-8BB8EA337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280" y="2802489"/>
            <a:ext cx="550621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5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07B70-AFC4-3B8B-82B7-67A2D708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실행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EAF896-9703-2B52-370F-B837AE03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7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765C564-D747-DA33-710D-26FE018C13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9627" y="1346353"/>
            <a:ext cx="2163015" cy="109169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defRPr/>
            </a:pPr>
            <a:r>
              <a:rPr lang="ko-KR" altLang="en-US" sz="1600" dirty="0"/>
              <a:t>로그인 및 회원가입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E56120-1B4D-FDF3-80A0-955233C0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676" y="1346353"/>
            <a:ext cx="1886213" cy="14670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52E8DC-346D-9D0A-0C81-88A960F2A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772" y="1346353"/>
            <a:ext cx="1781424" cy="1790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AAD6D5-D719-6762-DEF7-DF043619D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521" y="3635745"/>
            <a:ext cx="2016521" cy="8176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B835D4-27F8-51CC-C0EF-BD30FA390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524" y="3714227"/>
            <a:ext cx="788946" cy="88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3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07B70-AFC4-3B8B-82B7-67A2D708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실행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EAF896-9703-2B52-370F-B837AE03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8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765C564-D747-DA33-710D-26FE018C13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9627" y="1346353"/>
            <a:ext cx="2163015" cy="109169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defRPr/>
            </a:pPr>
            <a:r>
              <a:rPr lang="ko-KR" altLang="en-US" dirty="0"/>
              <a:t>상품 판매</a:t>
            </a:r>
            <a:endParaRPr lang="en-US" altLang="ko-KR" sz="1600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5AC011CF-1535-5EAF-FFB9-95DD90ED7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74" y="3367399"/>
            <a:ext cx="3925713" cy="241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3D47B71-F55C-1F4F-1668-98D2F0A62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514" y="468899"/>
            <a:ext cx="4075153" cy="248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78B0667-CD5E-02E7-B558-635E972BA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57" y="341136"/>
            <a:ext cx="4270573" cy="260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1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07B70-AFC4-3B8B-82B7-67A2D708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실행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EAF896-9703-2B52-370F-B837AE03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9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765C564-D747-DA33-710D-26FE018C13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9627" y="1346353"/>
            <a:ext cx="2163015" cy="109169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defRPr/>
            </a:pPr>
            <a:r>
              <a:rPr lang="ko-KR" altLang="en-US" dirty="0"/>
              <a:t>판매 내역</a:t>
            </a:r>
            <a:endParaRPr lang="en-US" altLang="ko-KR" dirty="0"/>
          </a:p>
          <a:p>
            <a:pPr>
              <a:spcBef>
                <a:spcPts val="1000"/>
              </a:spcBef>
              <a:defRPr/>
            </a:pPr>
            <a:r>
              <a:rPr lang="en-US" altLang="ko-KR" dirty="0"/>
              <a:t>(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endParaRPr lang="en-US" altLang="ko-KR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C5581-871C-E858-7F19-CECB0C791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579" y="2870662"/>
            <a:ext cx="4147377" cy="252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0C3EFA3C-13D2-C7CE-B810-07C1A9708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706" y="2893133"/>
            <a:ext cx="4317140" cy="265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CFB73C7D-A611-4435-63AA-10F9870BF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22" y="158952"/>
            <a:ext cx="4428122" cy="257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1800B81-DFB8-6637-FFEB-4DF5F94D0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732" y="171367"/>
            <a:ext cx="4254175" cy="257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199C74-EDE6-5736-0D9E-ECBDE3B6C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6652" y="2870662"/>
            <a:ext cx="4372194" cy="2672598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C4BC012-F236-F459-9AFF-30BB8A27A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732" y="3059283"/>
            <a:ext cx="4255278" cy="261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92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시작문서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6061984_TF44889724_Win32" id="{4A088421-C866-40F9-B41E-38FACFFCE12B}" vid="{1004CA09-D569-402F-96FA-5919E30907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B6FBE4-5ACD-4115-9139-635E82C3D3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EFEE82-03DD-4F90-81E2-2AF29E1D81F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7E109C5-7A21-42A3-B17A-36E7B8E5EF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온라인 프레젠테이션 팁</Template>
  <TotalTime>104</TotalTime>
  <Words>181</Words>
  <Application>Microsoft Office PowerPoint</Application>
  <PresentationFormat>와이드스크린</PresentationFormat>
  <Paragraphs>70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나눔고딕</vt:lpstr>
      <vt:lpstr>나눔고딕 Bold</vt:lpstr>
      <vt:lpstr>맑은 고딕</vt:lpstr>
      <vt:lpstr>Arial</vt:lpstr>
      <vt:lpstr>시작문서</vt:lpstr>
      <vt:lpstr>매장관리 프로그램</vt:lpstr>
      <vt:lpstr>목차</vt:lpstr>
      <vt:lpstr>원본 소스 코드</vt:lpstr>
      <vt:lpstr>원본 소스 코드</vt:lpstr>
      <vt:lpstr>원본 소스 코드</vt:lpstr>
      <vt:lpstr>원본 소스 코드</vt:lpstr>
      <vt:lpstr>원본 실행</vt:lpstr>
      <vt:lpstr>원본 실행</vt:lpstr>
      <vt:lpstr>원본 실행</vt:lpstr>
      <vt:lpstr>원본 실행</vt:lpstr>
      <vt:lpstr>수정 소스</vt:lpstr>
      <vt:lpstr>수정 실행</vt:lpstr>
      <vt:lpstr>수정 실행</vt:lpstr>
      <vt:lpstr>수정 실행</vt:lpstr>
      <vt:lpstr>수정 실행</vt:lpstr>
      <vt:lpstr>수정 실행</vt:lpstr>
      <vt:lpstr>수정 실행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매장관리 프로그램</dc:title>
  <dc:creator>하지웅</dc:creator>
  <cp:keywords/>
  <cp:lastModifiedBy>하지웅</cp:lastModifiedBy>
  <cp:revision>3</cp:revision>
  <dcterms:created xsi:type="dcterms:W3CDTF">2023-06-11T23:40:52Z</dcterms:created>
  <dcterms:modified xsi:type="dcterms:W3CDTF">2023-06-12T01:25:03Z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