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2" r:id="rId2"/>
    <p:sldId id="413" r:id="rId3"/>
    <p:sldId id="417" r:id="rId4"/>
    <p:sldId id="450" r:id="rId5"/>
    <p:sldId id="433" r:id="rId6"/>
    <p:sldId id="448" r:id="rId7"/>
    <p:sldId id="449" r:id="rId8"/>
    <p:sldId id="451" r:id="rId9"/>
    <p:sldId id="434" r:id="rId10"/>
    <p:sldId id="452" r:id="rId11"/>
    <p:sldId id="445" r:id="rId12"/>
    <p:sldId id="431" r:id="rId13"/>
    <p:sldId id="446" r:id="rId14"/>
    <p:sldId id="439" r:id="rId15"/>
    <p:sldId id="42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7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2113"/>
    <a:srgbClr val="A96731"/>
    <a:srgbClr val="8F633D"/>
    <a:srgbClr val="7D4B26"/>
    <a:srgbClr val="B06B34"/>
    <a:srgbClr val="995E2F"/>
    <a:srgbClr val="5B2C56"/>
    <a:srgbClr val="825126"/>
    <a:srgbClr val="241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E9DF6-49F2-4F13-9789-CEED29F5EBA3}" v="19" dt="2022-10-14T19:01:1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>
        <p:guide orient="horz" pos="2477"/>
        <p:guide pos="375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寇 一笑" userId="83f5634637608183" providerId="LiveId" clId="{8B5E9DF6-49F2-4F13-9789-CEED29F5EBA3}"/>
    <pc:docChg chg="undo custSel addSld delSld modSld sldOrd">
      <pc:chgData name="寇 一笑" userId="83f5634637608183" providerId="LiveId" clId="{8B5E9DF6-49F2-4F13-9789-CEED29F5EBA3}" dt="2022-10-14T19:36:20.721" v="504" actId="47"/>
      <pc:docMkLst>
        <pc:docMk/>
      </pc:docMkLst>
      <pc:sldChg chg="del ord">
        <pc:chgData name="寇 一笑" userId="83f5634637608183" providerId="LiveId" clId="{8B5E9DF6-49F2-4F13-9789-CEED29F5EBA3}" dt="2022-10-14T19:36:16.287" v="503" actId="47"/>
        <pc:sldMkLst>
          <pc:docMk/>
          <pc:sldMk cId="0" sldId="432"/>
        </pc:sldMkLst>
      </pc:sldChg>
      <pc:sldChg chg="ord">
        <pc:chgData name="寇 一笑" userId="83f5634637608183" providerId="LiveId" clId="{8B5E9DF6-49F2-4F13-9789-CEED29F5EBA3}" dt="2022-10-14T18:48:42.438" v="159"/>
        <pc:sldMkLst>
          <pc:docMk/>
          <pc:sldMk cId="0" sldId="433"/>
        </pc:sldMkLst>
      </pc:sldChg>
      <pc:sldChg chg="addSp delSp modSp del mod ord">
        <pc:chgData name="寇 一笑" userId="83f5634637608183" providerId="LiveId" clId="{8B5E9DF6-49F2-4F13-9789-CEED29F5EBA3}" dt="2022-10-14T19:01:47.137" v="502" actId="47"/>
        <pc:sldMkLst>
          <pc:docMk/>
          <pc:sldMk cId="0" sldId="438"/>
        </pc:sldMkLst>
        <pc:spChg chg="add">
          <ac:chgData name="寇 一笑" userId="83f5634637608183" providerId="LiveId" clId="{8B5E9DF6-49F2-4F13-9789-CEED29F5EBA3}" dt="2022-10-14T19:01:09.643" v="486" actId="22"/>
          <ac:spMkLst>
            <pc:docMk/>
            <pc:sldMk cId="0" sldId="438"/>
            <ac:spMk id="3" creationId="{6BF3B167-B15E-194F-151F-93CFF828C64F}"/>
          </ac:spMkLst>
        </pc:spChg>
        <pc:spChg chg="add mod">
          <ac:chgData name="寇 一笑" userId="83f5634637608183" providerId="LiveId" clId="{8B5E9DF6-49F2-4F13-9789-CEED29F5EBA3}" dt="2022-10-14T19:01:35.556" v="499" actId="20577"/>
          <ac:spMkLst>
            <pc:docMk/>
            <pc:sldMk cId="0" sldId="438"/>
            <ac:spMk id="4" creationId="{03BDAA72-2C11-2C65-9AFD-179E94A08528}"/>
          </ac:spMkLst>
        </pc:spChg>
        <pc:spChg chg="del">
          <ac:chgData name="寇 一笑" userId="83f5634637608183" providerId="LiveId" clId="{8B5E9DF6-49F2-4F13-9789-CEED29F5EBA3}" dt="2022-10-14T19:00:54.487" v="478" actId="478"/>
          <ac:spMkLst>
            <pc:docMk/>
            <pc:sldMk cId="0" sldId="438"/>
            <ac:spMk id="7" creationId="{00000000-0000-0000-0000-000000000000}"/>
          </ac:spMkLst>
        </pc:spChg>
        <pc:spChg chg="del">
          <ac:chgData name="寇 一笑" userId="83f5634637608183" providerId="LiveId" clId="{8B5E9DF6-49F2-4F13-9789-CEED29F5EBA3}" dt="2022-10-14T19:01:02.233" v="483" actId="478"/>
          <ac:spMkLst>
            <pc:docMk/>
            <pc:sldMk cId="0" sldId="438"/>
            <ac:spMk id="10" creationId="{00000000-0000-0000-0000-000000000000}"/>
          </ac:spMkLst>
        </pc:spChg>
        <pc:spChg chg="del mod">
          <ac:chgData name="寇 一笑" userId="83f5634637608183" providerId="LiveId" clId="{8B5E9DF6-49F2-4F13-9789-CEED29F5EBA3}" dt="2022-10-14T19:00:56.776" v="480" actId="478"/>
          <ac:spMkLst>
            <pc:docMk/>
            <pc:sldMk cId="0" sldId="438"/>
            <ac:spMk id="17" creationId="{00000000-0000-0000-0000-000000000000}"/>
          </ac:spMkLst>
        </pc:spChg>
        <pc:spChg chg="del">
          <ac:chgData name="寇 一笑" userId="83f5634637608183" providerId="LiveId" clId="{8B5E9DF6-49F2-4F13-9789-CEED29F5EBA3}" dt="2022-10-14T19:01:04.769" v="485" actId="478"/>
          <ac:spMkLst>
            <pc:docMk/>
            <pc:sldMk cId="0" sldId="438"/>
            <ac:spMk id="32" creationId="{00000000-0000-0000-0000-000000000000}"/>
          </ac:spMkLst>
        </pc:spChg>
        <pc:grpChg chg="add del">
          <ac:chgData name="寇 一笑" userId="83f5634637608183" providerId="LiveId" clId="{8B5E9DF6-49F2-4F13-9789-CEED29F5EBA3}" dt="2022-10-14T19:00:59.617" v="482" actId="478"/>
          <ac:grpSpMkLst>
            <pc:docMk/>
            <pc:sldMk cId="0" sldId="438"/>
            <ac:grpSpMk id="34" creationId="{00000000-0000-0000-0000-000000000000}"/>
          </ac:grpSpMkLst>
        </pc:grpChg>
        <pc:cxnChg chg="del mod">
          <ac:chgData name="寇 一笑" userId="83f5634637608183" providerId="LiveId" clId="{8B5E9DF6-49F2-4F13-9789-CEED29F5EBA3}" dt="2022-10-14T19:01:03.069" v="484" actId="478"/>
          <ac:cxnSpMkLst>
            <pc:docMk/>
            <pc:sldMk cId="0" sldId="438"/>
            <ac:cxnSpMk id="14" creationId="{00000000-0000-0000-0000-000000000000}"/>
          </ac:cxnSpMkLst>
        </pc:cxnChg>
      </pc:sldChg>
      <pc:sldChg chg="del">
        <pc:chgData name="寇 一笑" userId="83f5634637608183" providerId="LiveId" clId="{8B5E9DF6-49F2-4F13-9789-CEED29F5EBA3}" dt="2022-10-14T19:36:20.721" v="504" actId="47"/>
        <pc:sldMkLst>
          <pc:docMk/>
          <pc:sldMk cId="0" sldId="447"/>
        </pc:sldMkLst>
      </pc:sldChg>
      <pc:sldChg chg="addSp delSp modSp new add del mod">
        <pc:chgData name="寇 一笑" userId="83f5634637608183" providerId="LiveId" clId="{8B5E9DF6-49F2-4F13-9789-CEED29F5EBA3}" dt="2022-10-14T18:50:38.499" v="196" actId="20577"/>
        <pc:sldMkLst>
          <pc:docMk/>
          <pc:sldMk cId="2386245165" sldId="448"/>
        </pc:sldMkLst>
        <pc:spChg chg="del">
          <ac:chgData name="寇 一笑" userId="83f5634637608183" providerId="LiveId" clId="{8B5E9DF6-49F2-4F13-9789-CEED29F5EBA3}" dt="2022-10-14T18:39:27.532" v="1" actId="478"/>
          <ac:spMkLst>
            <pc:docMk/>
            <pc:sldMk cId="2386245165" sldId="448"/>
            <ac:spMk id="2" creationId="{EBEED4CB-DF53-843F-4178-F2054F0EB49A}"/>
          </ac:spMkLst>
        </pc:spChg>
        <pc:spChg chg="del">
          <ac:chgData name="寇 一笑" userId="83f5634637608183" providerId="LiveId" clId="{8B5E9DF6-49F2-4F13-9789-CEED29F5EBA3}" dt="2022-10-14T18:39:28.960" v="2" actId="478"/>
          <ac:spMkLst>
            <pc:docMk/>
            <pc:sldMk cId="2386245165" sldId="448"/>
            <ac:spMk id="3" creationId="{32053B2F-686E-70B7-DFCB-D42F313A2854}"/>
          </ac:spMkLst>
        </pc:spChg>
        <pc:spChg chg="add mod">
          <ac:chgData name="寇 一笑" userId="83f5634637608183" providerId="LiveId" clId="{8B5E9DF6-49F2-4F13-9789-CEED29F5EBA3}" dt="2022-10-14T18:40:46.887" v="22" actId="20577"/>
          <ac:spMkLst>
            <pc:docMk/>
            <pc:sldMk cId="2386245165" sldId="448"/>
            <ac:spMk id="6" creationId="{D0365A3D-D4EF-AC6D-7B74-6A2ADBCE7A0D}"/>
          </ac:spMkLst>
        </pc:spChg>
        <pc:spChg chg="add mod">
          <ac:chgData name="寇 一笑" userId="83f5634637608183" providerId="LiveId" clId="{8B5E9DF6-49F2-4F13-9789-CEED29F5EBA3}" dt="2022-10-14T18:50:38.499" v="196" actId="20577"/>
          <ac:spMkLst>
            <pc:docMk/>
            <pc:sldMk cId="2386245165" sldId="448"/>
            <ac:spMk id="7" creationId="{3146E2A9-AFA5-99FC-FB21-47E2B29B67DA}"/>
          </ac:spMkLst>
        </pc:spChg>
        <pc:picChg chg="add mod">
          <ac:chgData name="寇 一笑" userId="83f5634637608183" providerId="LiveId" clId="{8B5E9DF6-49F2-4F13-9789-CEED29F5EBA3}" dt="2022-10-14T18:50:15.919" v="164" actId="1076"/>
          <ac:picMkLst>
            <pc:docMk/>
            <pc:sldMk cId="2386245165" sldId="448"/>
            <ac:picMk id="5" creationId="{9A52B145-D853-F0DA-324F-8831D3FE0797}"/>
          </ac:picMkLst>
        </pc:picChg>
      </pc:sldChg>
      <pc:sldChg chg="addSp delSp modSp new mod">
        <pc:chgData name="寇 一笑" userId="83f5634637608183" providerId="LiveId" clId="{8B5E9DF6-49F2-4F13-9789-CEED29F5EBA3}" dt="2022-10-14T18:54:47.439" v="254" actId="1076"/>
        <pc:sldMkLst>
          <pc:docMk/>
          <pc:sldMk cId="3854827111" sldId="449"/>
        </pc:sldMkLst>
        <pc:spChg chg="del">
          <ac:chgData name="寇 一笑" userId="83f5634637608183" providerId="LiveId" clId="{8B5E9DF6-49F2-4F13-9789-CEED29F5EBA3}" dt="2022-10-14T18:42:10.189" v="24" actId="478"/>
          <ac:spMkLst>
            <pc:docMk/>
            <pc:sldMk cId="3854827111" sldId="449"/>
            <ac:spMk id="2" creationId="{473A1CAF-2689-B131-5C8B-2120681FCB81}"/>
          </ac:spMkLst>
        </pc:spChg>
        <pc:spChg chg="del">
          <ac:chgData name="寇 一笑" userId="83f5634637608183" providerId="LiveId" clId="{8B5E9DF6-49F2-4F13-9789-CEED29F5EBA3}" dt="2022-10-14T18:42:12.196" v="25" actId="478"/>
          <ac:spMkLst>
            <pc:docMk/>
            <pc:sldMk cId="3854827111" sldId="449"/>
            <ac:spMk id="3" creationId="{3B5B1AC4-F35D-BE60-22D1-D0A614B6511F}"/>
          </ac:spMkLst>
        </pc:spChg>
        <pc:spChg chg="add mod">
          <ac:chgData name="寇 一笑" userId="83f5634637608183" providerId="LiveId" clId="{8B5E9DF6-49F2-4F13-9789-CEED29F5EBA3}" dt="2022-10-14T18:45:38.448" v="139" actId="1076"/>
          <ac:spMkLst>
            <pc:docMk/>
            <pc:sldMk cId="3854827111" sldId="449"/>
            <ac:spMk id="6" creationId="{69D5E328-196E-1D15-186F-EAF5B81F8B51}"/>
          </ac:spMkLst>
        </pc:spChg>
        <pc:spChg chg="mod">
          <ac:chgData name="寇 一笑" userId="83f5634637608183" providerId="LiveId" clId="{8B5E9DF6-49F2-4F13-9789-CEED29F5EBA3}" dt="2022-10-14T18:42:27.053" v="31"/>
          <ac:spMkLst>
            <pc:docMk/>
            <pc:sldMk cId="3854827111" sldId="449"/>
            <ac:spMk id="8" creationId="{A0C6815F-5114-78E4-8454-579E82B0975E}"/>
          </ac:spMkLst>
        </pc:spChg>
        <pc:spChg chg="mod">
          <ac:chgData name="寇 一笑" userId="83f5634637608183" providerId="LiveId" clId="{8B5E9DF6-49F2-4F13-9789-CEED29F5EBA3}" dt="2022-10-14T18:42:27.053" v="31"/>
          <ac:spMkLst>
            <pc:docMk/>
            <pc:sldMk cId="3854827111" sldId="449"/>
            <ac:spMk id="9" creationId="{1FE46775-91A7-7FBE-14C2-3937DB6FF44B}"/>
          </ac:spMkLst>
        </pc:spChg>
        <pc:spChg chg="mod">
          <ac:chgData name="寇 一笑" userId="83f5634637608183" providerId="LiveId" clId="{8B5E9DF6-49F2-4F13-9789-CEED29F5EBA3}" dt="2022-10-14T18:42:27.053" v="31"/>
          <ac:spMkLst>
            <pc:docMk/>
            <pc:sldMk cId="3854827111" sldId="449"/>
            <ac:spMk id="10" creationId="{143B9F04-9989-5048-FA77-4F84A322AA4F}"/>
          </ac:spMkLst>
        </pc:spChg>
        <pc:spChg chg="add mod">
          <ac:chgData name="寇 一笑" userId="83f5634637608183" providerId="LiveId" clId="{8B5E9DF6-49F2-4F13-9789-CEED29F5EBA3}" dt="2022-10-14T18:54:47.439" v="254" actId="1076"/>
          <ac:spMkLst>
            <pc:docMk/>
            <pc:sldMk cId="3854827111" sldId="449"/>
            <ac:spMk id="11" creationId="{9F130F08-8789-39D3-621B-F6AAC24119F4}"/>
          </ac:spMkLst>
        </pc:spChg>
        <pc:spChg chg="add mod">
          <ac:chgData name="寇 一笑" userId="83f5634637608183" providerId="LiveId" clId="{8B5E9DF6-49F2-4F13-9789-CEED29F5EBA3}" dt="2022-10-14T18:50:06.897" v="163" actId="1076"/>
          <ac:spMkLst>
            <pc:docMk/>
            <pc:sldMk cId="3854827111" sldId="449"/>
            <ac:spMk id="12" creationId="{534BBB8D-86E0-3F50-1CDB-C5AAFB75C3A8}"/>
          </ac:spMkLst>
        </pc:spChg>
        <pc:grpChg chg="add del mod">
          <ac:chgData name="寇 一笑" userId="83f5634637608183" providerId="LiveId" clId="{8B5E9DF6-49F2-4F13-9789-CEED29F5EBA3}" dt="2022-10-14T18:42:28.607" v="32"/>
          <ac:grpSpMkLst>
            <pc:docMk/>
            <pc:sldMk cId="3854827111" sldId="449"/>
            <ac:grpSpMk id="7" creationId="{47B55381-36C3-2CB8-86D6-1E1E4E71880C}"/>
          </ac:grpSpMkLst>
        </pc:grpChg>
        <pc:picChg chg="add mod">
          <ac:chgData name="寇 一笑" userId="83f5634637608183" providerId="LiveId" clId="{8B5E9DF6-49F2-4F13-9789-CEED29F5EBA3}" dt="2022-10-14T18:44:42.947" v="60" actId="1076"/>
          <ac:picMkLst>
            <pc:docMk/>
            <pc:sldMk cId="3854827111" sldId="449"/>
            <ac:picMk id="5" creationId="{2F364E64-BEE3-B348-11F8-90A8DA893793}"/>
          </ac:picMkLst>
        </pc:picChg>
      </pc:sldChg>
      <pc:sldChg chg="addSp delSp modSp new mod">
        <pc:chgData name="寇 一笑" userId="83f5634637608183" providerId="LiveId" clId="{8B5E9DF6-49F2-4F13-9789-CEED29F5EBA3}" dt="2022-10-14T18:47:34.521" v="153" actId="1076"/>
        <pc:sldMkLst>
          <pc:docMk/>
          <pc:sldMk cId="1291829104" sldId="450"/>
        </pc:sldMkLst>
        <pc:spChg chg="del">
          <ac:chgData name="寇 一笑" userId="83f5634637608183" providerId="LiveId" clId="{8B5E9DF6-49F2-4F13-9789-CEED29F5EBA3}" dt="2022-10-14T18:46:36.149" v="141" actId="478"/>
          <ac:spMkLst>
            <pc:docMk/>
            <pc:sldMk cId="1291829104" sldId="450"/>
            <ac:spMk id="2" creationId="{27EBCF69-3DA8-4E5C-88A8-DF8FEA3A006F}"/>
          </ac:spMkLst>
        </pc:spChg>
        <pc:spChg chg="del">
          <ac:chgData name="寇 一笑" userId="83f5634637608183" providerId="LiveId" clId="{8B5E9DF6-49F2-4F13-9789-CEED29F5EBA3}" dt="2022-10-14T18:46:37.060" v="142" actId="478"/>
          <ac:spMkLst>
            <pc:docMk/>
            <pc:sldMk cId="1291829104" sldId="450"/>
            <ac:spMk id="3" creationId="{E8454B5C-5FA4-8C76-8A41-C760090BE607}"/>
          </ac:spMkLst>
        </pc:spChg>
        <pc:spChg chg="add mod">
          <ac:chgData name="寇 一笑" userId="83f5634637608183" providerId="LiveId" clId="{8B5E9DF6-49F2-4F13-9789-CEED29F5EBA3}" dt="2022-10-14T18:47:32.349" v="152" actId="1076"/>
          <ac:spMkLst>
            <pc:docMk/>
            <pc:sldMk cId="1291829104" sldId="450"/>
            <ac:spMk id="8" creationId="{7FD332AA-094B-C29D-ED8F-9CE0E51E049F}"/>
          </ac:spMkLst>
        </pc:spChg>
        <pc:picChg chg="add del mod">
          <ac:chgData name="寇 一笑" userId="83f5634637608183" providerId="LiveId" clId="{8B5E9DF6-49F2-4F13-9789-CEED29F5EBA3}" dt="2022-10-14T18:47:18.110" v="147" actId="478"/>
          <ac:picMkLst>
            <pc:docMk/>
            <pc:sldMk cId="1291829104" sldId="450"/>
            <ac:picMk id="5" creationId="{FFCAEA6F-DA66-8755-BA48-1DA39731E4F6}"/>
          </ac:picMkLst>
        </pc:picChg>
        <pc:picChg chg="add mod">
          <ac:chgData name="寇 一笑" userId="83f5634637608183" providerId="LiveId" clId="{8B5E9DF6-49F2-4F13-9789-CEED29F5EBA3}" dt="2022-10-14T18:47:34.521" v="153" actId="1076"/>
          <ac:picMkLst>
            <pc:docMk/>
            <pc:sldMk cId="1291829104" sldId="450"/>
            <ac:picMk id="7" creationId="{CB30184C-1C78-9B6C-37CC-6F53D34AA0BE}"/>
          </ac:picMkLst>
        </pc:picChg>
      </pc:sldChg>
      <pc:sldChg chg="addSp delSp modSp new mod">
        <pc:chgData name="寇 一笑" userId="83f5634637608183" providerId="LiveId" clId="{8B5E9DF6-49F2-4F13-9789-CEED29F5EBA3}" dt="2022-10-14T18:59:47.341" v="473" actId="1076"/>
        <pc:sldMkLst>
          <pc:docMk/>
          <pc:sldMk cId="1956395316" sldId="451"/>
        </pc:sldMkLst>
        <pc:spChg chg="del">
          <ac:chgData name="寇 一笑" userId="83f5634637608183" providerId="LiveId" clId="{8B5E9DF6-49F2-4F13-9789-CEED29F5EBA3}" dt="2022-10-14T18:52:11.264" v="198" actId="478"/>
          <ac:spMkLst>
            <pc:docMk/>
            <pc:sldMk cId="1956395316" sldId="451"/>
            <ac:spMk id="2" creationId="{FAED9CC8-C891-2602-FE39-A52042AEC6D4}"/>
          </ac:spMkLst>
        </pc:spChg>
        <pc:spChg chg="del">
          <ac:chgData name="寇 一笑" userId="83f5634637608183" providerId="LiveId" clId="{8B5E9DF6-49F2-4F13-9789-CEED29F5EBA3}" dt="2022-10-14T18:52:13.043" v="199" actId="22"/>
          <ac:spMkLst>
            <pc:docMk/>
            <pc:sldMk cId="1956395316" sldId="451"/>
            <ac:spMk id="3" creationId="{7A04D013-667C-A7AF-8D2C-78CAAA04EC2A}"/>
          </ac:spMkLst>
        </pc:spChg>
        <pc:spChg chg="add mod">
          <ac:chgData name="寇 一笑" userId="83f5634637608183" providerId="LiveId" clId="{8B5E9DF6-49F2-4F13-9789-CEED29F5EBA3}" dt="2022-10-14T18:54:16.744" v="251" actId="20577"/>
          <ac:spMkLst>
            <pc:docMk/>
            <pc:sldMk cId="1956395316" sldId="451"/>
            <ac:spMk id="8" creationId="{36A9D9ED-F8BF-1A6B-3B19-3DCC865ACA04}"/>
          </ac:spMkLst>
        </pc:spChg>
        <pc:picChg chg="add mod ord">
          <ac:chgData name="寇 一笑" userId="83f5634637608183" providerId="LiveId" clId="{8B5E9DF6-49F2-4F13-9789-CEED29F5EBA3}" dt="2022-10-14T18:59:47.341" v="473" actId="1076"/>
          <ac:picMkLst>
            <pc:docMk/>
            <pc:sldMk cId="1956395316" sldId="451"/>
            <ac:picMk id="5" creationId="{CB7305C5-9D9C-A462-8592-A14EDD3CC923}"/>
          </ac:picMkLst>
        </pc:picChg>
        <pc:picChg chg="add mod">
          <ac:chgData name="寇 一笑" userId="83f5634637608183" providerId="LiveId" clId="{8B5E9DF6-49F2-4F13-9789-CEED29F5EBA3}" dt="2022-10-14T18:52:44.222" v="205" actId="1076"/>
          <ac:picMkLst>
            <pc:docMk/>
            <pc:sldMk cId="1956395316" sldId="451"/>
            <ac:picMk id="7" creationId="{0A5BA2C4-B3EF-7D2A-16D5-AA6B19ACE757}"/>
          </ac:picMkLst>
        </pc:picChg>
      </pc:sldChg>
      <pc:sldChg chg="add del">
        <pc:chgData name="寇 一笑" userId="83f5634637608183" providerId="LiveId" clId="{8B5E9DF6-49F2-4F13-9789-CEED29F5EBA3}" dt="2022-10-14T18:50:21.182" v="166"/>
        <pc:sldMkLst>
          <pc:docMk/>
          <pc:sldMk cId="2996135333" sldId="451"/>
        </pc:sldMkLst>
      </pc:sldChg>
      <pc:sldChg chg="addSp delSp modSp new mod ord">
        <pc:chgData name="寇 一笑" userId="83f5634637608183" providerId="LiveId" clId="{8B5E9DF6-49F2-4F13-9789-CEED29F5EBA3}" dt="2022-10-14T19:01:43.193" v="501"/>
        <pc:sldMkLst>
          <pc:docMk/>
          <pc:sldMk cId="1119192579" sldId="452"/>
        </pc:sldMkLst>
        <pc:spChg chg="del">
          <ac:chgData name="寇 一笑" userId="83f5634637608183" providerId="LiveId" clId="{8B5E9DF6-49F2-4F13-9789-CEED29F5EBA3}" dt="2022-10-14T18:54:33.729" v="252" actId="478"/>
          <ac:spMkLst>
            <pc:docMk/>
            <pc:sldMk cId="1119192579" sldId="452"/>
            <ac:spMk id="2" creationId="{00CF7782-11FA-2B52-67CA-525EF4097622}"/>
          </ac:spMkLst>
        </pc:spChg>
        <pc:spChg chg="del">
          <ac:chgData name="寇 一笑" userId="83f5634637608183" providerId="LiveId" clId="{8B5E9DF6-49F2-4F13-9789-CEED29F5EBA3}" dt="2022-10-14T18:54:37.397" v="253" actId="478"/>
          <ac:spMkLst>
            <pc:docMk/>
            <pc:sldMk cId="1119192579" sldId="452"/>
            <ac:spMk id="3" creationId="{01D01F42-AB0F-1460-0A33-C66677518C97}"/>
          </ac:spMkLst>
        </pc:spChg>
        <pc:spChg chg="add mod">
          <ac:chgData name="寇 一笑" userId="83f5634637608183" providerId="LiveId" clId="{8B5E9DF6-49F2-4F13-9789-CEED29F5EBA3}" dt="2022-10-14T18:54:58.422" v="265" actId="20577"/>
          <ac:spMkLst>
            <pc:docMk/>
            <pc:sldMk cId="1119192579" sldId="452"/>
            <ac:spMk id="4" creationId="{3518391C-DCB8-AC9A-052F-A06BE33E9F38}"/>
          </ac:spMkLst>
        </pc:spChg>
        <pc:spChg chg="add del mod">
          <ac:chgData name="寇 一笑" userId="83f5634637608183" providerId="LiveId" clId="{8B5E9DF6-49F2-4F13-9789-CEED29F5EBA3}" dt="2022-10-14T18:58:49.667" v="471"/>
          <ac:spMkLst>
            <pc:docMk/>
            <pc:sldMk cId="1119192579" sldId="452"/>
            <ac:spMk id="5" creationId="{E9AD88BC-E5A5-D122-73B1-A8D0DA77C162}"/>
          </ac:spMkLst>
        </pc:spChg>
        <pc:spChg chg="add mod">
          <ac:chgData name="寇 一笑" userId="83f5634637608183" providerId="LiveId" clId="{8B5E9DF6-49F2-4F13-9789-CEED29F5EBA3}" dt="2022-10-14T19:00:06.931" v="475" actId="14100"/>
          <ac:spMkLst>
            <pc:docMk/>
            <pc:sldMk cId="1119192579" sldId="452"/>
            <ac:spMk id="6" creationId="{CCA362DA-04E4-551B-27D0-615D00A5986D}"/>
          </ac:spMkLst>
        </pc:spChg>
        <pc:spChg chg="add del">
          <ac:chgData name="寇 一笑" userId="83f5634637608183" providerId="LiveId" clId="{8B5E9DF6-49F2-4F13-9789-CEED29F5EBA3}" dt="2022-10-14T18:57:42.421" v="405"/>
          <ac:spMkLst>
            <pc:docMk/>
            <pc:sldMk cId="1119192579" sldId="452"/>
            <ac:spMk id="7" creationId="{8B443B15-6046-22D3-316E-0380DF480C02}"/>
          </ac:spMkLst>
        </pc:spChg>
        <pc:spChg chg="add del">
          <ac:chgData name="寇 一笑" userId="83f5634637608183" providerId="LiveId" clId="{8B5E9DF6-49F2-4F13-9789-CEED29F5EBA3}" dt="2022-10-14T18:57:45.937" v="408"/>
          <ac:spMkLst>
            <pc:docMk/>
            <pc:sldMk cId="1119192579" sldId="452"/>
            <ac:spMk id="8" creationId="{1E138AB5-7A02-87CD-9DF1-33F4CCCC00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2022/10/14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489700" y="-153035"/>
            <a:ext cx="7454900" cy="7011035"/>
            <a:chOff x="10214" y="0"/>
            <a:chExt cx="11740" cy="10800"/>
          </a:xfrm>
        </p:grpSpPr>
        <p:pic>
          <p:nvPicPr>
            <p:cNvPr id="15" name="图片 14" descr="classroom-4919805_960_720"/>
            <p:cNvPicPr>
              <a:picLocks noChangeAspect="1"/>
            </p:cNvPicPr>
            <p:nvPr/>
          </p:nvPicPr>
          <p:blipFill>
            <a:blip r:embed="rId3">
              <a:grayscl/>
            </a:blip>
            <a:srcRect t="19887" b="104"/>
            <a:stretch>
              <a:fillRect/>
            </a:stretch>
          </p:blipFill>
          <p:spPr>
            <a:xfrm>
              <a:off x="10214" y="0"/>
              <a:ext cx="8986" cy="107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6" h="10786">
                  <a:moveTo>
                    <a:pt x="0" y="10782"/>
                  </a:moveTo>
                  <a:lnTo>
                    <a:pt x="2696" y="0"/>
                  </a:lnTo>
                  <a:lnTo>
                    <a:pt x="8986" y="0"/>
                  </a:lnTo>
                  <a:lnTo>
                    <a:pt x="8986" y="10786"/>
                  </a:lnTo>
                  <a:lnTo>
                    <a:pt x="0" y="10786"/>
                  </a:lnTo>
                  <a:lnTo>
                    <a:pt x="0" y="10782"/>
                  </a:lnTo>
                  <a:close/>
                </a:path>
              </a:pathLst>
            </a:custGeom>
          </p:spPr>
        </p:pic>
        <p:sp>
          <p:nvSpPr>
            <p:cNvPr id="14" name="文本框 13"/>
            <p:cNvSpPr txBox="1"/>
            <p:nvPr/>
          </p:nvSpPr>
          <p:spPr>
            <a:xfrm>
              <a:off x="10613" y="8486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14" y="15"/>
              <a:ext cx="11740" cy="10785"/>
            </a:xfrm>
            <a:prstGeom prst="parallelogram">
              <a:avLst>
                <a:gd name="adj" fmla="val 24654"/>
              </a:avLst>
            </a:prstGeom>
            <a:solidFill>
              <a:srgbClr val="7E4F27">
                <a:alpha val="68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4340" y="996950"/>
            <a:ext cx="9328785" cy="5090160"/>
            <a:chOff x="581" y="1893"/>
            <a:chExt cx="14691" cy="8016"/>
          </a:xfrm>
          <a:effectLst/>
        </p:grpSpPr>
        <p:sp>
          <p:nvSpPr>
            <p:cNvPr id="2" name="矩形 1"/>
            <p:cNvSpPr/>
            <p:nvPr/>
          </p:nvSpPr>
          <p:spPr>
            <a:xfrm>
              <a:off x="581" y="1893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平行四边形 2"/>
            <p:cNvSpPr/>
            <p:nvPr/>
          </p:nvSpPr>
          <p:spPr>
            <a:xfrm flipV="1">
              <a:off x="581" y="9300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 rot="16200000" flipH="1" flipV="1">
              <a:off x="10775" y="5412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810125" y="3778885"/>
            <a:ext cx="25723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n>
                  <a:noFill/>
                </a:ln>
                <a:latin typeface="Impact" panose="020B0806030902050204" charset="0"/>
                <a:cs typeface="Impact" panose="020B0806030902050204" charset="0"/>
              </a:rPr>
              <a:t>By  Group  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62075" y="2357120"/>
            <a:ext cx="5246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7E4F27"/>
                </a:solidFill>
                <a:effectLst/>
                <a:latin typeface="Impact" panose="020B0806030902050204" charset="0"/>
                <a:cs typeface="Impact" panose="020B0806030902050204" charset="0"/>
              </a:rPr>
              <a:t>FACE SWAPPING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18391C-DCB8-AC9A-052F-A06BE33E9F38}"/>
              </a:ext>
            </a:extLst>
          </p:cNvPr>
          <p:cNvSpPr txBox="1"/>
          <p:nvPr/>
        </p:nvSpPr>
        <p:spPr>
          <a:xfrm>
            <a:off x="-815788" y="304554"/>
            <a:ext cx="619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Impact" panose="020B0806030902050204" charset="0"/>
                <a:cs typeface="Impact" panose="020B0806030902050204" charset="0"/>
              </a:rPr>
              <a:t>Our Method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A362DA-04E4-551B-27D0-615D00A5986D}"/>
              </a:ext>
            </a:extLst>
          </p:cNvPr>
          <p:cNvSpPr txBox="1"/>
          <p:nvPr/>
        </p:nvSpPr>
        <p:spPr>
          <a:xfrm>
            <a:off x="896470" y="1675203"/>
            <a:ext cx="103542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4000" dirty="0"/>
              <a:t>Get the given picture’s contour and pose</a:t>
            </a:r>
          </a:p>
          <a:p>
            <a:pPr marL="342900" indent="-342900">
              <a:buAutoNum type="arabicPeriod"/>
            </a:pPr>
            <a:r>
              <a:rPr lang="en-US" altLang="zh-CN" sz="4000" dirty="0"/>
              <a:t>Revise contour</a:t>
            </a:r>
          </a:p>
          <a:p>
            <a:pPr marL="342900" indent="-342900">
              <a:buAutoNum type="arabicPeriod"/>
            </a:pPr>
            <a:r>
              <a:rPr lang="en-US" altLang="zh-CN" sz="4000" dirty="0"/>
              <a:t>Extract and replace faces</a:t>
            </a:r>
          </a:p>
          <a:p>
            <a:pPr marL="342900" indent="-342900">
              <a:buAutoNum type="arabicPeriod"/>
            </a:pPr>
            <a:r>
              <a:rPr lang="en-US" altLang="zh-CN" sz="4000" dirty="0"/>
              <a:t>Wrapping</a:t>
            </a:r>
          </a:p>
          <a:p>
            <a:pPr marL="342900" indent="-342900">
              <a:buAutoNum type="arabicPeriod"/>
            </a:pPr>
            <a:r>
              <a:rPr lang="en-US" altLang="zh-CN" sz="4000" dirty="0"/>
              <a:t>Boundary seaming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919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000615" y="0"/>
            <a:ext cx="7454900" cy="6858000"/>
            <a:chOff x="10214" y="0"/>
            <a:chExt cx="11740" cy="10800"/>
          </a:xfrm>
        </p:grpSpPr>
        <p:pic>
          <p:nvPicPr>
            <p:cNvPr id="15" name="图片 14" descr="classroom-4919805_960_720"/>
            <p:cNvPicPr>
              <a:picLocks noChangeAspect="1"/>
            </p:cNvPicPr>
            <p:nvPr/>
          </p:nvPicPr>
          <p:blipFill>
            <a:blip r:embed="rId3">
              <a:grayscl/>
            </a:blip>
            <a:srcRect t="19887" b="104"/>
            <a:stretch>
              <a:fillRect/>
            </a:stretch>
          </p:blipFill>
          <p:spPr>
            <a:xfrm>
              <a:off x="10214" y="0"/>
              <a:ext cx="8986" cy="107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6" h="10786">
                  <a:moveTo>
                    <a:pt x="0" y="10782"/>
                  </a:moveTo>
                  <a:lnTo>
                    <a:pt x="2696" y="0"/>
                  </a:lnTo>
                  <a:lnTo>
                    <a:pt x="8986" y="0"/>
                  </a:lnTo>
                  <a:lnTo>
                    <a:pt x="8986" y="10786"/>
                  </a:lnTo>
                  <a:lnTo>
                    <a:pt x="0" y="10786"/>
                  </a:lnTo>
                  <a:lnTo>
                    <a:pt x="0" y="10782"/>
                  </a:lnTo>
                  <a:close/>
                </a:path>
              </a:pathLst>
            </a:custGeom>
          </p:spPr>
        </p:pic>
        <p:sp>
          <p:nvSpPr>
            <p:cNvPr id="14" name="文本框 13"/>
            <p:cNvSpPr txBox="1"/>
            <p:nvPr/>
          </p:nvSpPr>
          <p:spPr>
            <a:xfrm>
              <a:off x="10613" y="848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14" y="15"/>
              <a:ext cx="11740" cy="10785"/>
            </a:xfrm>
            <a:prstGeom prst="parallelogram">
              <a:avLst>
                <a:gd name="adj" fmla="val 24654"/>
              </a:avLst>
            </a:prstGeom>
            <a:solidFill>
              <a:srgbClr val="7E4F27">
                <a:alpha val="68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0618" y="433189"/>
            <a:ext cx="11344187" cy="6042660"/>
            <a:chOff x="563" y="1310"/>
            <a:chExt cx="14709" cy="8016"/>
          </a:xfrm>
        </p:grpSpPr>
        <p:sp>
          <p:nvSpPr>
            <p:cNvPr id="35" name="矩形 34"/>
            <p:cNvSpPr/>
            <p:nvPr/>
          </p:nvSpPr>
          <p:spPr>
            <a:xfrm>
              <a:off x="582" y="1310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63" y="8722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373505" y="4330065"/>
            <a:ext cx="862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cs typeface="+mn-lt"/>
                <a:sym typeface="+mn-ea"/>
              </a:rPr>
              <a:t>Timeline for doing the work.</a:t>
            </a:r>
          </a:p>
        </p:txBody>
      </p:sp>
      <p:sp>
        <p:nvSpPr>
          <p:cNvPr id="47" name="椭圆 46"/>
          <p:cNvSpPr/>
          <p:nvPr/>
        </p:nvSpPr>
        <p:spPr>
          <a:xfrm>
            <a:off x="4806315" y="1527810"/>
            <a:ext cx="1854200" cy="1854200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24960" y="3534410"/>
            <a:ext cx="3211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latin typeface="Impact" panose="020B0806030902050204" charset="0"/>
                <a:cs typeface="Impact" panose="020B0806030902050204" charset="0"/>
              </a:rPr>
              <a:t>Timeline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12192000" cy="6858000"/>
            <a:chOff x="1" y="0"/>
            <a:chExt cx="19200" cy="10800"/>
          </a:xfrm>
        </p:grpSpPr>
        <p:pic>
          <p:nvPicPr>
            <p:cNvPr id="4" name="图片 3" descr="classroom-4919801_960_720"/>
            <p:cNvPicPr>
              <a:picLocks noChangeAspect="1"/>
            </p:cNvPicPr>
            <p:nvPr/>
          </p:nvPicPr>
          <p:blipFill>
            <a:blip r:embed="rId4"/>
            <a:srcRect t="4545" b="4545"/>
            <a:stretch>
              <a:fillRect/>
            </a:stretch>
          </p:blipFill>
          <p:spPr>
            <a:xfrm>
              <a:off x="1" y="0"/>
              <a:ext cx="19200" cy="10800"/>
            </a:xfrm>
            <a:prstGeom prst="rect">
              <a:avLst/>
            </a:prstGeom>
          </p:spPr>
        </p:pic>
        <p:sp>
          <p:nvSpPr>
            <p:cNvPr id="31" name="平行四边形 30"/>
            <p:cNvSpPr/>
            <p:nvPr/>
          </p:nvSpPr>
          <p:spPr>
            <a:xfrm>
              <a:off x="1" y="2"/>
              <a:ext cx="19199" cy="10798"/>
            </a:xfrm>
            <a:prstGeom prst="parallelogram">
              <a:avLst>
                <a:gd name="adj" fmla="val 0"/>
              </a:avLst>
            </a:prstGeom>
            <a:solidFill>
              <a:srgbClr val="825126">
                <a:alpha val="8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0928" y="433189"/>
            <a:ext cx="11344187" cy="6042660"/>
            <a:chOff x="563" y="1310"/>
            <a:chExt cx="14709" cy="8016"/>
          </a:xfrm>
        </p:grpSpPr>
        <p:sp>
          <p:nvSpPr>
            <p:cNvPr id="35" name="矩形 34"/>
            <p:cNvSpPr/>
            <p:nvPr/>
          </p:nvSpPr>
          <p:spPr>
            <a:xfrm>
              <a:off x="582" y="1310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63" y="8713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785870" y="878840"/>
            <a:ext cx="4151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HeadLineA" charset="0"/>
                <a:ea typeface="HeadLineA" charset="0"/>
                <a:cs typeface="Impact" panose="020B0806030902050204" charset="0"/>
              </a:rPr>
              <a:t>1. Declare Project  9/30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85870" y="1758950"/>
            <a:ext cx="4151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HeadLineA" charset="0"/>
                <a:ea typeface="HeadLineA" charset="0"/>
                <a:cs typeface="Impact" panose="020B0806030902050204" charset="0"/>
              </a:rPr>
              <a:t>2. Project Plan  10/15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85870" y="3519170"/>
            <a:ext cx="3622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HeadLineA" charset="0"/>
                <a:ea typeface="HeadLineA" charset="0"/>
                <a:cs typeface="Impact" panose="020B0806030902050204" charset="0"/>
              </a:rPr>
              <a:t>4. Module 4  11/10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785870" y="2639060"/>
            <a:ext cx="4351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HeadLineA" charset="0"/>
                <a:ea typeface="HeadLineA" charset="0"/>
                <a:cs typeface="Impact" panose="020B0806030902050204" charset="0"/>
              </a:rPr>
              <a:t>3. Module 1\2\3  11/5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528695" y="433070"/>
            <a:ext cx="22860" cy="4933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85870" y="4399280"/>
            <a:ext cx="3622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HeadLineA" charset="0"/>
                <a:ea typeface="HeadLineA" charset="0"/>
                <a:cs typeface="Impact" panose="020B0806030902050204" charset="0"/>
              </a:rPr>
              <a:t>5. Project Update  12/3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551555" y="5025390"/>
            <a:ext cx="0" cy="4933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21970" y="2239010"/>
            <a:ext cx="2772410" cy="9220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zh-CN" sz="5400">
                <a:ln>
                  <a:solidFill>
                    <a:schemeClr val="bg1"/>
                  </a:solidFill>
                </a:ln>
                <a:solidFill>
                  <a:srgbClr val="7E4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cs typeface="Impact" panose="020B0806030902050204" charset="0"/>
              </a:rPr>
              <a:t> Timeline</a:t>
            </a:r>
            <a:endParaRPr lang="en-US" altLang="zh-CN" sz="5400">
              <a:solidFill>
                <a:srgbClr val="7E4F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charset="0"/>
              <a:cs typeface="Impact" panose="020B080603090205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000615" y="0"/>
            <a:ext cx="7454900" cy="6858000"/>
            <a:chOff x="10214" y="0"/>
            <a:chExt cx="11740" cy="10800"/>
          </a:xfrm>
        </p:grpSpPr>
        <p:pic>
          <p:nvPicPr>
            <p:cNvPr id="15" name="图片 14" descr="classroom-4919805_960_720"/>
            <p:cNvPicPr>
              <a:picLocks noChangeAspect="1"/>
            </p:cNvPicPr>
            <p:nvPr/>
          </p:nvPicPr>
          <p:blipFill>
            <a:blip r:embed="rId3">
              <a:grayscl/>
            </a:blip>
            <a:srcRect t="19887" b="104"/>
            <a:stretch>
              <a:fillRect/>
            </a:stretch>
          </p:blipFill>
          <p:spPr>
            <a:xfrm>
              <a:off x="10214" y="0"/>
              <a:ext cx="8986" cy="107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6" h="10786">
                  <a:moveTo>
                    <a:pt x="0" y="10782"/>
                  </a:moveTo>
                  <a:lnTo>
                    <a:pt x="2696" y="0"/>
                  </a:lnTo>
                  <a:lnTo>
                    <a:pt x="8986" y="0"/>
                  </a:lnTo>
                  <a:lnTo>
                    <a:pt x="8986" y="10786"/>
                  </a:lnTo>
                  <a:lnTo>
                    <a:pt x="0" y="10786"/>
                  </a:lnTo>
                  <a:lnTo>
                    <a:pt x="0" y="10782"/>
                  </a:lnTo>
                  <a:close/>
                </a:path>
              </a:pathLst>
            </a:custGeom>
          </p:spPr>
        </p:pic>
        <p:sp>
          <p:nvSpPr>
            <p:cNvPr id="14" name="文本框 13"/>
            <p:cNvSpPr txBox="1"/>
            <p:nvPr/>
          </p:nvSpPr>
          <p:spPr>
            <a:xfrm>
              <a:off x="10613" y="848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14" y="15"/>
              <a:ext cx="11740" cy="10785"/>
            </a:xfrm>
            <a:prstGeom prst="parallelogram">
              <a:avLst>
                <a:gd name="adj" fmla="val 24654"/>
              </a:avLst>
            </a:prstGeom>
            <a:solidFill>
              <a:srgbClr val="7E4F27">
                <a:alpha val="68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0618" y="433189"/>
            <a:ext cx="11344187" cy="6042660"/>
            <a:chOff x="563" y="1310"/>
            <a:chExt cx="14709" cy="8016"/>
          </a:xfrm>
        </p:grpSpPr>
        <p:sp>
          <p:nvSpPr>
            <p:cNvPr id="35" name="矩形 34"/>
            <p:cNvSpPr/>
            <p:nvPr/>
          </p:nvSpPr>
          <p:spPr>
            <a:xfrm>
              <a:off x="582" y="1310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63" y="8722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626235" y="4318000"/>
            <a:ext cx="862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cs typeface="+mn-lt"/>
                <a:sym typeface="+mn-ea"/>
              </a:rPr>
              <a:t>Distribution of the work (what each group member will be doing.</a:t>
            </a:r>
          </a:p>
        </p:txBody>
      </p:sp>
      <p:sp>
        <p:nvSpPr>
          <p:cNvPr id="47" name="椭圆 46"/>
          <p:cNvSpPr/>
          <p:nvPr/>
        </p:nvSpPr>
        <p:spPr>
          <a:xfrm>
            <a:off x="4806315" y="1527810"/>
            <a:ext cx="1854200" cy="1854200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24960" y="3534410"/>
            <a:ext cx="330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latin typeface="Impact" panose="020B0806030902050204" charset="0"/>
                <a:cs typeface="Impact" panose="020B0806030902050204" charset="0"/>
              </a:rPr>
              <a:t>Distribution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35" y="0"/>
            <a:ext cx="12192000" cy="6858000"/>
            <a:chOff x="1" y="0"/>
            <a:chExt cx="19200" cy="10800"/>
          </a:xfrm>
        </p:grpSpPr>
        <p:pic>
          <p:nvPicPr>
            <p:cNvPr id="6" name="图片 5" descr="classroom-4919801_960_7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/>
            <a:srcRect t="4545" b="4545"/>
            <a:stretch>
              <a:fillRect/>
            </a:stretch>
          </p:blipFill>
          <p:spPr>
            <a:xfrm>
              <a:off x="1" y="0"/>
              <a:ext cx="19200" cy="10800"/>
            </a:xfrm>
            <a:prstGeom prst="rect">
              <a:avLst/>
            </a:prstGeom>
          </p:spPr>
        </p:pic>
        <p:sp>
          <p:nvSpPr>
            <p:cNvPr id="31" name="平行四边形 30"/>
            <p:cNvSpPr/>
            <p:nvPr/>
          </p:nvSpPr>
          <p:spPr>
            <a:xfrm>
              <a:off x="1" y="2"/>
              <a:ext cx="19199" cy="10798"/>
            </a:xfrm>
            <a:prstGeom prst="parallelogram">
              <a:avLst>
                <a:gd name="adj" fmla="val 0"/>
              </a:avLst>
            </a:prstGeom>
            <a:solidFill>
              <a:srgbClr val="825126">
                <a:alpha val="89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3070" y="433189"/>
            <a:ext cx="11330305" cy="6042660"/>
            <a:chOff x="581" y="1310"/>
            <a:chExt cx="14691" cy="8016"/>
          </a:xfrm>
        </p:grpSpPr>
        <p:sp>
          <p:nvSpPr>
            <p:cNvPr id="35" name="矩形 34"/>
            <p:cNvSpPr/>
            <p:nvPr/>
          </p:nvSpPr>
          <p:spPr>
            <a:xfrm>
              <a:off x="581" y="1310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81" y="8714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3975100" y="433070"/>
            <a:ext cx="22860" cy="4933950"/>
          </a:xfrm>
          <a:prstGeom prst="line">
            <a:avLst/>
          </a:prstGeom>
          <a:ln w="12700" cmpd="sng">
            <a:solidFill>
              <a:srgbClr val="7D4B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475220" y="1200785"/>
            <a:ext cx="57150" cy="4813935"/>
          </a:xfrm>
          <a:prstGeom prst="line">
            <a:avLst/>
          </a:prstGeom>
          <a:ln w="12700" cmpd="sng">
            <a:solidFill>
              <a:srgbClr val="7D4B2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2165" y="1200785"/>
            <a:ext cx="2306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Impact" panose="020B0806030902050204" charset="0"/>
                <a:cs typeface="Impact" panose="020B0806030902050204" charset="0"/>
              </a:rPr>
              <a:t>Yixiao Kou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12165" y="1931035"/>
            <a:ext cx="3096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cs typeface="+mn-lt"/>
                <a:sym typeface="+mn-ea"/>
              </a:rPr>
              <a:t>The first 4 steps of Module 2: </a:t>
            </a:r>
          </a:p>
          <a:p>
            <a:pPr algn="l"/>
            <a:endParaRPr lang="en-US" altLang="zh-CN">
              <a:cs typeface="+mn-lt"/>
              <a:sym typeface="+mn-ea"/>
            </a:endParaRPr>
          </a:p>
          <a:p>
            <a:pPr algn="l"/>
            <a:r>
              <a:rPr lang="en-US" altLang="zh-CN">
                <a:cs typeface="+mn-lt"/>
                <a:sym typeface="+mn-ea"/>
              </a:rPr>
              <a:t>1. Getting contour of the face</a:t>
            </a:r>
          </a:p>
          <a:p>
            <a:pPr algn="l"/>
            <a:endParaRPr lang="en-US" altLang="zh-CN">
              <a:cs typeface="+mn-lt"/>
              <a:sym typeface="+mn-ea"/>
            </a:endParaRPr>
          </a:p>
          <a:p>
            <a:pPr algn="l"/>
            <a:r>
              <a:rPr lang="en-US" altLang="zh-CN">
                <a:cs typeface="+mn-lt"/>
                <a:sym typeface="+mn-ea"/>
              </a:rPr>
              <a:t>2. Modify the contour</a:t>
            </a:r>
          </a:p>
          <a:p>
            <a:pPr algn="l"/>
            <a:endParaRPr lang="en-US" altLang="zh-CN">
              <a:cs typeface="+mn-lt"/>
              <a:sym typeface="+mn-ea"/>
            </a:endParaRPr>
          </a:p>
          <a:p>
            <a:pPr algn="l"/>
            <a:r>
              <a:rPr lang="en-US" altLang="zh-CN">
                <a:cs typeface="+mn-lt"/>
                <a:sym typeface="+mn-ea"/>
              </a:rPr>
              <a:t>3.Extract replacement faces</a:t>
            </a:r>
          </a:p>
          <a:p>
            <a:pPr algn="l"/>
            <a:endParaRPr lang="en-US" altLang="zh-CN">
              <a:cs typeface="+mn-lt"/>
              <a:sym typeface="+mn-ea"/>
            </a:endParaRPr>
          </a:p>
          <a:p>
            <a:pPr algn="l"/>
            <a:r>
              <a:rPr lang="en-US" altLang="zh-CN">
                <a:cs typeface="+mn-lt"/>
                <a:sym typeface="+mn-ea"/>
              </a:rPr>
              <a:t>4. Affine transform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03395" y="2209165"/>
            <a:ext cx="2835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cs typeface="+mn-lt"/>
                <a:sym typeface="+mn-ea"/>
              </a:rPr>
              <a:t>1.The last step of Module</a:t>
            </a:r>
          </a:p>
          <a:p>
            <a:pPr algn="l"/>
            <a:endParaRPr lang="en-US" altLang="zh-CN">
              <a:cs typeface="+mn-lt"/>
              <a:sym typeface="+mn-ea"/>
            </a:endParaRPr>
          </a:p>
          <a:p>
            <a:pPr algn="l"/>
            <a:r>
              <a:rPr lang="en-US" altLang="zh-CN">
                <a:cs typeface="+mn-lt"/>
                <a:sym typeface="+mn-ea"/>
              </a:rPr>
              <a:t>2.Appearance adjustment and ranking</a:t>
            </a:r>
          </a:p>
          <a:p>
            <a:pPr algn="l"/>
            <a:endParaRPr lang="en-US" altLang="zh-CN">
              <a:cs typeface="+mn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59395" y="2209165"/>
            <a:ext cx="2935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cs typeface="+mn-lt"/>
                <a:sym typeface="+mn-ea"/>
              </a:rPr>
              <a:t>1. Collect a lot of pictures to build the replacement face library, then build it.</a:t>
            </a:r>
          </a:p>
          <a:p>
            <a:pPr algn="l"/>
            <a:endParaRPr lang="zh-CN" altLang="en-US">
              <a:cs typeface="+mn-lt"/>
              <a:sym typeface="+mn-ea"/>
            </a:endParaRPr>
          </a:p>
          <a:p>
            <a:pPr algn="l"/>
            <a:r>
              <a:rPr lang="en-US" altLang="zh-CN">
                <a:cs typeface="+mn-lt"/>
                <a:sym typeface="+mn-ea"/>
              </a:rPr>
              <a:t>2. Do a lot of experiments to check the feasibility and accuracy of the program.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59395" y="1200785"/>
            <a:ext cx="2203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Impact" panose="020B0806030902050204" charset="0"/>
                <a:cs typeface="Impact" panose="020B0806030902050204" charset="0"/>
              </a:rPr>
              <a:t>Hainan Huang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02760" y="3912235"/>
            <a:ext cx="1961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Impact" panose="020B0806030902050204" charset="0"/>
                <a:cs typeface="Impact" panose="020B0806030902050204" charset="0"/>
              </a:rPr>
              <a:t>Hongxian Ye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739255" y="53886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21970" y="831215"/>
            <a:ext cx="9175750" cy="5090160"/>
            <a:chOff x="822" y="1309"/>
            <a:chExt cx="14450" cy="8016"/>
          </a:xfrm>
        </p:grpSpPr>
        <p:sp>
          <p:nvSpPr>
            <p:cNvPr id="2" name="矩形 1"/>
            <p:cNvSpPr/>
            <p:nvPr/>
          </p:nvSpPr>
          <p:spPr>
            <a:xfrm>
              <a:off x="822" y="1310"/>
              <a:ext cx="13473" cy="7404"/>
            </a:xfrm>
            <a:prstGeom prst="rect">
              <a:avLst/>
            </a:prstGeom>
            <a:noFill/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平行四边形 2"/>
            <p:cNvSpPr/>
            <p:nvPr/>
          </p:nvSpPr>
          <p:spPr>
            <a:xfrm flipV="1">
              <a:off x="822" y="8714"/>
              <a:ext cx="1445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115310" y="2305685"/>
            <a:ext cx="1890395" cy="1753235"/>
          </a:xfrm>
          <a:prstGeom prst="rect">
            <a:avLst/>
          </a:prstGeom>
          <a:solidFill>
            <a:srgbClr val="825126"/>
          </a:solidFill>
          <a:ln>
            <a:solidFill>
              <a:srgbClr val="825126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cs typeface="Impact" panose="020B0806030902050204" charset="0"/>
              </a:rPr>
              <a:t>Thank</a:t>
            </a:r>
          </a:p>
          <a:p>
            <a:pPr algn="ctr"/>
            <a:r>
              <a:rPr lang="en-US" altLang="zh-CN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cs typeface="Impact" panose="020B0806030902050204" charset="0"/>
              </a:rPr>
              <a:t>You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503035" y="-110490"/>
            <a:ext cx="7454900" cy="6968490"/>
            <a:chOff x="10214" y="0"/>
            <a:chExt cx="11740" cy="10800"/>
          </a:xfrm>
        </p:grpSpPr>
        <p:pic>
          <p:nvPicPr>
            <p:cNvPr id="15" name="图片 14" descr="classroom-4919805_960_720"/>
            <p:cNvPicPr>
              <a:picLocks noChangeAspect="1"/>
            </p:cNvPicPr>
            <p:nvPr/>
          </p:nvPicPr>
          <p:blipFill>
            <a:blip r:embed="rId3">
              <a:grayscl/>
            </a:blip>
            <a:srcRect t="19887" b="104"/>
            <a:stretch>
              <a:fillRect/>
            </a:stretch>
          </p:blipFill>
          <p:spPr>
            <a:xfrm>
              <a:off x="10214" y="0"/>
              <a:ext cx="8986" cy="107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6" h="10786">
                  <a:moveTo>
                    <a:pt x="0" y="10782"/>
                  </a:moveTo>
                  <a:lnTo>
                    <a:pt x="2696" y="0"/>
                  </a:lnTo>
                  <a:lnTo>
                    <a:pt x="8986" y="0"/>
                  </a:lnTo>
                  <a:lnTo>
                    <a:pt x="8986" y="10786"/>
                  </a:lnTo>
                  <a:lnTo>
                    <a:pt x="0" y="10786"/>
                  </a:lnTo>
                  <a:lnTo>
                    <a:pt x="0" y="10782"/>
                  </a:lnTo>
                  <a:close/>
                </a:path>
              </a:pathLst>
            </a:custGeom>
          </p:spPr>
        </p:pic>
        <p:sp>
          <p:nvSpPr>
            <p:cNvPr id="5" name="文本框 4"/>
            <p:cNvSpPr txBox="1"/>
            <p:nvPr/>
          </p:nvSpPr>
          <p:spPr>
            <a:xfrm>
              <a:off x="10613" y="8486"/>
              <a:ext cx="4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14" y="15"/>
              <a:ext cx="11740" cy="10785"/>
            </a:xfrm>
            <a:prstGeom prst="parallelogram">
              <a:avLst>
                <a:gd name="adj" fmla="val 24654"/>
              </a:avLst>
            </a:prstGeom>
            <a:solidFill>
              <a:srgbClr val="7E4F27">
                <a:alpha val="68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classroom-4919801_960_720"/>
          <p:cNvPicPr>
            <a:picLocks noChangeAspect="1"/>
          </p:cNvPicPr>
          <p:nvPr/>
        </p:nvPicPr>
        <p:blipFill>
          <a:blip r:embed="rId4"/>
          <a:srcRect t="4545" b="4545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31" name="平行四边形 30"/>
          <p:cNvSpPr/>
          <p:nvPr/>
        </p:nvSpPr>
        <p:spPr>
          <a:xfrm>
            <a:off x="635" y="1270"/>
            <a:ext cx="12191365" cy="6856730"/>
          </a:xfrm>
          <a:prstGeom prst="parallelogram">
            <a:avLst>
              <a:gd name="adj" fmla="val 0"/>
            </a:avLst>
          </a:prstGeom>
          <a:solidFill>
            <a:srgbClr val="825126">
              <a:alpha val="8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62280" y="454204"/>
            <a:ext cx="11338017" cy="6014768"/>
            <a:chOff x="581" y="1893"/>
            <a:chExt cx="14701" cy="7979"/>
          </a:xfrm>
        </p:grpSpPr>
        <p:sp>
          <p:nvSpPr>
            <p:cNvPr id="35" name="矩形 34"/>
            <p:cNvSpPr/>
            <p:nvPr/>
          </p:nvSpPr>
          <p:spPr>
            <a:xfrm>
              <a:off x="581" y="1893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81" y="9290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804" y="5394"/>
              <a:ext cx="7979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192530" y="2247265"/>
            <a:ext cx="2721610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altLang="zh-CN" sz="5400">
                <a:ln>
                  <a:solidFill>
                    <a:schemeClr val="bg1"/>
                  </a:solidFill>
                </a:ln>
                <a:solidFill>
                  <a:srgbClr val="7E4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altLang="zh-CN" sz="5400">
                <a:ln>
                  <a:noFill/>
                </a:ln>
                <a:solidFill>
                  <a:srgbClr val="7E4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cs typeface="Impact" panose="020B0806030902050204" charset="0"/>
              </a:rPr>
              <a:t>The</a:t>
            </a:r>
            <a:endParaRPr lang="en-US" altLang="zh-CN" sz="5400">
              <a:ln>
                <a:solidFill>
                  <a:schemeClr val="bg1"/>
                </a:solidFill>
              </a:ln>
              <a:solidFill>
                <a:srgbClr val="7E4F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charset="0"/>
              <a:cs typeface="Impact" panose="020B0806030902050204" charset="0"/>
            </a:endParaRPr>
          </a:p>
          <a:p>
            <a:r>
              <a:rPr lang="en-US" altLang="zh-CN" sz="5400">
                <a:solidFill>
                  <a:srgbClr val="7E4F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cs typeface="Impact" panose="020B0806030902050204" charset="0"/>
              </a:rPr>
              <a:t>Contents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461635" y="2752725"/>
            <a:ext cx="1417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Impact" panose="020B0806030902050204" charset="0"/>
                <a:cs typeface="Impact" panose="020B0806030902050204" charset="0"/>
              </a:rPr>
              <a:t>Analysis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461635" y="3848100"/>
            <a:ext cx="2306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Impact" panose="020B0806030902050204" charset="0"/>
                <a:cs typeface="Impact" panose="020B0806030902050204" charset="0"/>
              </a:rPr>
              <a:t>Timeline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61635" y="3161665"/>
            <a:ext cx="495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An analysis of what could go wrong and how you plan to resolve it. 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461635" y="4268470"/>
            <a:ext cx="495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Timeline for doing the work. 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92930" y="704215"/>
            <a:ext cx="6420485" cy="855345"/>
            <a:chOff x="6918" y="1109"/>
            <a:chExt cx="10111" cy="1347"/>
          </a:xfrm>
        </p:grpSpPr>
        <p:sp>
          <p:nvSpPr>
            <p:cNvPr id="41" name="文本框 40"/>
            <p:cNvSpPr txBox="1"/>
            <p:nvPr/>
          </p:nvSpPr>
          <p:spPr>
            <a:xfrm>
              <a:off x="8601" y="1109"/>
              <a:ext cx="307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latin typeface="Impact" panose="020B0806030902050204" charset="0"/>
                  <a:cs typeface="Impact" panose="020B0806030902050204" charset="0"/>
                </a:rPr>
                <a:t>Background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01" y="1754"/>
              <a:ext cx="84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 Background of the paper or project you selected. </a:t>
              </a: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918" y="1109"/>
              <a:ext cx="1347" cy="1347"/>
            </a:xfrm>
            <a:prstGeom prst="ellipse">
              <a:avLst/>
            </a:prstGeom>
            <a:solidFill>
              <a:srgbClr val="7E4F27"/>
            </a:solidFill>
            <a:ln w="12700" cmpd="sng">
              <a:noFill/>
              <a:prstDash val="sys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</p:grpSp>
      <p:sp>
        <p:nvSpPr>
          <p:cNvPr id="54" name="椭圆 53"/>
          <p:cNvSpPr/>
          <p:nvPr/>
        </p:nvSpPr>
        <p:spPr>
          <a:xfrm>
            <a:off x="4392930" y="2817495"/>
            <a:ext cx="855345" cy="855345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55" name="椭圆 54"/>
          <p:cNvSpPr/>
          <p:nvPr/>
        </p:nvSpPr>
        <p:spPr>
          <a:xfrm>
            <a:off x="4392930" y="3895090"/>
            <a:ext cx="855345" cy="855345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27" name="椭圆 26"/>
          <p:cNvSpPr/>
          <p:nvPr/>
        </p:nvSpPr>
        <p:spPr>
          <a:xfrm>
            <a:off x="4392930" y="1758950"/>
            <a:ext cx="855345" cy="855345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1635" y="1783715"/>
            <a:ext cx="2306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Impact" panose="020B0806030902050204" charset="0"/>
                <a:cs typeface="Impact" panose="020B0806030902050204" charset="0"/>
              </a:rPr>
              <a:t>Algorithms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461635" y="2182495"/>
            <a:ext cx="495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 Algorithms that you plan to implement. 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392930" y="4891405"/>
            <a:ext cx="855345" cy="855345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461635" y="4801235"/>
            <a:ext cx="2306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Impact" panose="020B0806030902050204" charset="0"/>
                <a:cs typeface="Impact" panose="020B0806030902050204" charset="0"/>
              </a:rPr>
              <a:t>Distribution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461635" y="5209540"/>
            <a:ext cx="4955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Distribution of the work (what each group member will be doing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000615" y="0"/>
            <a:ext cx="7454900" cy="6858000"/>
            <a:chOff x="10214" y="0"/>
            <a:chExt cx="11740" cy="10800"/>
          </a:xfrm>
        </p:grpSpPr>
        <p:pic>
          <p:nvPicPr>
            <p:cNvPr id="15" name="图片 14" descr="classroom-4919805_960_720"/>
            <p:cNvPicPr>
              <a:picLocks noChangeAspect="1"/>
            </p:cNvPicPr>
            <p:nvPr/>
          </p:nvPicPr>
          <p:blipFill>
            <a:blip r:embed="rId4">
              <a:grayscl/>
            </a:blip>
            <a:srcRect t="19887" b="104"/>
            <a:stretch>
              <a:fillRect/>
            </a:stretch>
          </p:blipFill>
          <p:spPr>
            <a:xfrm>
              <a:off x="10214" y="0"/>
              <a:ext cx="8986" cy="107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6" h="10786">
                  <a:moveTo>
                    <a:pt x="0" y="10782"/>
                  </a:moveTo>
                  <a:lnTo>
                    <a:pt x="2696" y="0"/>
                  </a:lnTo>
                  <a:lnTo>
                    <a:pt x="8986" y="0"/>
                  </a:lnTo>
                  <a:lnTo>
                    <a:pt x="8986" y="10786"/>
                  </a:lnTo>
                  <a:lnTo>
                    <a:pt x="0" y="10786"/>
                  </a:lnTo>
                  <a:lnTo>
                    <a:pt x="0" y="10782"/>
                  </a:lnTo>
                  <a:close/>
                </a:path>
              </a:pathLst>
            </a:custGeom>
          </p:spPr>
        </p:pic>
        <p:sp>
          <p:nvSpPr>
            <p:cNvPr id="14" name="文本框 13"/>
            <p:cNvSpPr txBox="1"/>
            <p:nvPr/>
          </p:nvSpPr>
          <p:spPr>
            <a:xfrm>
              <a:off x="10613" y="848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14" y="15"/>
              <a:ext cx="11740" cy="10785"/>
            </a:xfrm>
            <a:prstGeom prst="parallelogram">
              <a:avLst>
                <a:gd name="adj" fmla="val 24654"/>
              </a:avLst>
            </a:prstGeom>
            <a:solidFill>
              <a:srgbClr val="7E4F27">
                <a:alpha val="68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4636" y="433189"/>
            <a:ext cx="11330305" cy="6042660"/>
            <a:chOff x="582" y="1310"/>
            <a:chExt cx="14691" cy="8016"/>
          </a:xfrm>
        </p:grpSpPr>
        <p:sp>
          <p:nvSpPr>
            <p:cNvPr id="35" name="矩形 34"/>
            <p:cNvSpPr/>
            <p:nvPr/>
          </p:nvSpPr>
          <p:spPr>
            <a:xfrm>
              <a:off x="582" y="1310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82" y="8714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373505" y="4038600"/>
            <a:ext cx="862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 Background of the paper or project you selected. </a:t>
            </a:r>
            <a:endParaRPr lang="en-US" altLang="zh-CN">
              <a:cs typeface="+mn-lt"/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806315" y="1236345"/>
            <a:ext cx="1854200" cy="1854200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24960" y="3242945"/>
            <a:ext cx="3190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Impact" panose="020B0806030902050204" charset="0"/>
                <a:cs typeface="Impact" panose="020B0806030902050204" charset="0"/>
              </a:rPr>
              <a:t>Background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30184C-1C78-9B6C-37CC-6F53D34A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24" y="307922"/>
            <a:ext cx="10322351" cy="5803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D332AA-094B-C29D-ED8F-9CE0E51E049F}"/>
              </a:ext>
            </a:extLst>
          </p:cNvPr>
          <p:cNvSpPr txBox="1"/>
          <p:nvPr/>
        </p:nvSpPr>
        <p:spPr>
          <a:xfrm>
            <a:off x="385667" y="6259934"/>
            <a:ext cx="94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 Swapping: Automatically Replacing Faces in Photographs</a:t>
            </a:r>
            <a:r>
              <a:rPr lang="zh-CN" altLang="en-US" dirty="0"/>
              <a:t>，</a:t>
            </a:r>
            <a:r>
              <a:rPr lang="en-US" altLang="zh-CN" dirty="0"/>
              <a:t>Dmitri </a:t>
            </a:r>
            <a:r>
              <a:rPr lang="en-US" altLang="zh-CN" dirty="0" err="1"/>
              <a:t>Bitouk</a:t>
            </a:r>
            <a:r>
              <a:rPr lang="en-US" altLang="zh-CN" dirty="0"/>
              <a:t> et 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8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000615" y="0"/>
            <a:ext cx="7454900" cy="6858000"/>
            <a:chOff x="10214" y="0"/>
            <a:chExt cx="11740" cy="10800"/>
          </a:xfrm>
        </p:grpSpPr>
        <p:pic>
          <p:nvPicPr>
            <p:cNvPr id="15" name="图片 14" descr="classroom-4919805_960_720"/>
            <p:cNvPicPr>
              <a:picLocks noChangeAspect="1"/>
            </p:cNvPicPr>
            <p:nvPr/>
          </p:nvPicPr>
          <p:blipFill>
            <a:blip r:embed="rId3">
              <a:grayscl/>
            </a:blip>
            <a:srcRect t="19887" b="104"/>
            <a:stretch>
              <a:fillRect/>
            </a:stretch>
          </p:blipFill>
          <p:spPr>
            <a:xfrm>
              <a:off x="10214" y="0"/>
              <a:ext cx="8986" cy="107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6" h="10786">
                  <a:moveTo>
                    <a:pt x="0" y="10782"/>
                  </a:moveTo>
                  <a:lnTo>
                    <a:pt x="2696" y="0"/>
                  </a:lnTo>
                  <a:lnTo>
                    <a:pt x="8986" y="0"/>
                  </a:lnTo>
                  <a:lnTo>
                    <a:pt x="8986" y="10786"/>
                  </a:lnTo>
                  <a:lnTo>
                    <a:pt x="0" y="10786"/>
                  </a:lnTo>
                  <a:lnTo>
                    <a:pt x="0" y="10782"/>
                  </a:lnTo>
                  <a:close/>
                </a:path>
              </a:pathLst>
            </a:custGeom>
          </p:spPr>
        </p:pic>
        <p:sp>
          <p:nvSpPr>
            <p:cNvPr id="14" name="文本框 13"/>
            <p:cNvSpPr txBox="1"/>
            <p:nvPr/>
          </p:nvSpPr>
          <p:spPr>
            <a:xfrm>
              <a:off x="10613" y="848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14" y="15"/>
              <a:ext cx="11740" cy="10785"/>
            </a:xfrm>
            <a:prstGeom prst="parallelogram">
              <a:avLst>
                <a:gd name="adj" fmla="val 24654"/>
              </a:avLst>
            </a:prstGeom>
            <a:solidFill>
              <a:srgbClr val="7E4F27">
                <a:alpha val="68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0618" y="433189"/>
            <a:ext cx="11344187" cy="6042660"/>
            <a:chOff x="563" y="1310"/>
            <a:chExt cx="14709" cy="8016"/>
          </a:xfrm>
        </p:grpSpPr>
        <p:sp>
          <p:nvSpPr>
            <p:cNvPr id="35" name="矩形 34"/>
            <p:cNvSpPr/>
            <p:nvPr/>
          </p:nvSpPr>
          <p:spPr>
            <a:xfrm>
              <a:off x="582" y="1310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63" y="8714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781175" y="4299585"/>
            <a:ext cx="822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cs typeface="+mn-lt"/>
                <a:sym typeface="+mn-ea"/>
              </a:rPr>
              <a:t>Algorithms that you plan to implement.</a:t>
            </a:r>
          </a:p>
        </p:txBody>
      </p:sp>
      <p:sp>
        <p:nvSpPr>
          <p:cNvPr id="47" name="椭圆 46"/>
          <p:cNvSpPr/>
          <p:nvPr/>
        </p:nvSpPr>
        <p:spPr>
          <a:xfrm>
            <a:off x="4806315" y="1497330"/>
            <a:ext cx="1854200" cy="1854200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24960" y="3503930"/>
            <a:ext cx="3350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latin typeface="Impact" panose="020B0806030902050204" charset="0"/>
                <a:cs typeface="Impact" panose="020B0806030902050204" charset="0"/>
              </a:rPr>
              <a:t>Algorithms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52B145-D853-F0DA-324F-8831D3F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230748"/>
            <a:ext cx="12192000" cy="4887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365A3D-D4EF-AC6D-7B74-6A2ADBCE7A0D}"/>
              </a:ext>
            </a:extLst>
          </p:cNvPr>
          <p:cNvSpPr txBox="1"/>
          <p:nvPr/>
        </p:nvSpPr>
        <p:spPr>
          <a:xfrm>
            <a:off x="423375" y="6118532"/>
            <a:ext cx="94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 Swapping: Automatically Replacing Faces in Photographs</a:t>
            </a:r>
            <a:r>
              <a:rPr lang="zh-CN" altLang="en-US" dirty="0"/>
              <a:t>，</a:t>
            </a:r>
            <a:r>
              <a:rPr lang="en-US" altLang="zh-CN" dirty="0"/>
              <a:t>Dmitri </a:t>
            </a:r>
            <a:r>
              <a:rPr lang="en-US" altLang="zh-CN" dirty="0" err="1"/>
              <a:t>Bitouk</a:t>
            </a:r>
            <a:r>
              <a:rPr lang="en-US" altLang="zh-CN" dirty="0"/>
              <a:t> et al.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46E2A9-AFA5-99FC-FB21-47E2B29B67DA}"/>
              </a:ext>
            </a:extLst>
          </p:cNvPr>
          <p:cNvSpPr txBox="1"/>
          <p:nvPr/>
        </p:nvSpPr>
        <p:spPr>
          <a:xfrm>
            <a:off x="-815788" y="346403"/>
            <a:ext cx="619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Impact" panose="020B0806030902050204" charset="0"/>
                <a:cs typeface="Impact" panose="020B0806030902050204" charset="0"/>
              </a:rPr>
              <a:t>Whole Structure</a:t>
            </a:r>
          </a:p>
        </p:txBody>
      </p:sp>
    </p:spTree>
    <p:extLst>
      <p:ext uri="{BB962C8B-B14F-4D97-AF65-F5344CB8AC3E}">
        <p14:creationId xmlns:p14="http://schemas.microsoft.com/office/powerpoint/2010/main" val="238624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364E64-BEE3-B348-11F8-90A8DA89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31" y="1465578"/>
            <a:ext cx="6191250" cy="4733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D5E328-196E-1D15-186F-EAF5B81F8B51}"/>
              </a:ext>
            </a:extLst>
          </p:cNvPr>
          <p:cNvSpPr txBox="1"/>
          <p:nvPr/>
        </p:nvSpPr>
        <p:spPr>
          <a:xfrm>
            <a:off x="504057" y="6271320"/>
            <a:ext cx="949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Face Swapping: Automatically Replacing Faces in Photographs</a:t>
            </a:r>
            <a:r>
              <a:rPr lang="zh-CN" altLang="en-US" dirty="0"/>
              <a:t>，</a:t>
            </a:r>
            <a:r>
              <a:rPr lang="en-US" altLang="zh-CN" dirty="0"/>
              <a:t>Dmitri </a:t>
            </a:r>
            <a:r>
              <a:rPr lang="en-US" altLang="zh-CN" dirty="0" err="1"/>
              <a:t>Bitouk</a:t>
            </a:r>
            <a:r>
              <a:rPr lang="en-US" altLang="zh-CN" dirty="0"/>
              <a:t> et al.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130F08-8789-39D3-621B-F6AAC24119F4}"/>
              </a:ext>
            </a:extLst>
          </p:cNvPr>
          <p:cNvSpPr txBox="1"/>
          <p:nvPr/>
        </p:nvSpPr>
        <p:spPr>
          <a:xfrm>
            <a:off x="-815788" y="304554"/>
            <a:ext cx="619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Impact" panose="020B0806030902050204" charset="0"/>
                <a:cs typeface="Impact" panose="020B0806030902050204" charset="0"/>
              </a:rPr>
              <a:t>Pose selection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4BBB8D-86E0-3F50-1CDB-C5AAFB75C3A8}"/>
              </a:ext>
            </a:extLst>
          </p:cNvPr>
          <p:cNvSpPr txBox="1"/>
          <p:nvPr/>
        </p:nvSpPr>
        <p:spPr>
          <a:xfrm>
            <a:off x="671734" y="1107580"/>
            <a:ext cx="79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step will be accomplished by OKAO detector(a web application)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8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7305C5-9D9C-A462-8592-A14EDD3CC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33" y="1702303"/>
            <a:ext cx="5524500" cy="29622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5BA2C4-B3EF-7D2A-16D5-AA6B19ACE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21" y="565897"/>
            <a:ext cx="6162675" cy="5905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A9D9ED-F8BF-1A6B-3B19-3DCC865ACA04}"/>
              </a:ext>
            </a:extLst>
          </p:cNvPr>
          <p:cNvSpPr txBox="1"/>
          <p:nvPr/>
        </p:nvSpPr>
        <p:spPr>
          <a:xfrm>
            <a:off x="-641899" y="449356"/>
            <a:ext cx="619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Impact" panose="020B0806030902050204" charset="0"/>
                <a:cs typeface="Impact" panose="020B0806030902050204" charset="0"/>
              </a:rPr>
              <a:t>Article’s method</a:t>
            </a:r>
          </a:p>
        </p:txBody>
      </p:sp>
    </p:spTree>
    <p:extLst>
      <p:ext uri="{BB962C8B-B14F-4D97-AF65-F5344CB8AC3E}">
        <p14:creationId xmlns:p14="http://schemas.microsoft.com/office/powerpoint/2010/main" val="195639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000615" y="0"/>
            <a:ext cx="7454900" cy="6858000"/>
            <a:chOff x="10214" y="0"/>
            <a:chExt cx="11740" cy="10800"/>
          </a:xfrm>
        </p:grpSpPr>
        <p:pic>
          <p:nvPicPr>
            <p:cNvPr id="15" name="图片 14" descr="classroom-4919805_960_720"/>
            <p:cNvPicPr>
              <a:picLocks noChangeAspect="1"/>
            </p:cNvPicPr>
            <p:nvPr/>
          </p:nvPicPr>
          <p:blipFill>
            <a:blip r:embed="rId3">
              <a:grayscl/>
            </a:blip>
            <a:srcRect t="19887" b="104"/>
            <a:stretch>
              <a:fillRect/>
            </a:stretch>
          </p:blipFill>
          <p:spPr>
            <a:xfrm>
              <a:off x="10214" y="0"/>
              <a:ext cx="8986" cy="107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6" h="10786">
                  <a:moveTo>
                    <a:pt x="0" y="10782"/>
                  </a:moveTo>
                  <a:lnTo>
                    <a:pt x="2696" y="0"/>
                  </a:lnTo>
                  <a:lnTo>
                    <a:pt x="8986" y="0"/>
                  </a:lnTo>
                  <a:lnTo>
                    <a:pt x="8986" y="10786"/>
                  </a:lnTo>
                  <a:lnTo>
                    <a:pt x="0" y="10786"/>
                  </a:lnTo>
                  <a:lnTo>
                    <a:pt x="0" y="10782"/>
                  </a:lnTo>
                  <a:close/>
                </a:path>
              </a:pathLst>
            </a:custGeom>
          </p:spPr>
        </p:pic>
        <p:sp>
          <p:nvSpPr>
            <p:cNvPr id="14" name="文本框 13"/>
            <p:cNvSpPr txBox="1"/>
            <p:nvPr/>
          </p:nvSpPr>
          <p:spPr>
            <a:xfrm>
              <a:off x="10613" y="8486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10214" y="15"/>
              <a:ext cx="11740" cy="10785"/>
            </a:xfrm>
            <a:prstGeom prst="parallelogram">
              <a:avLst>
                <a:gd name="adj" fmla="val 24654"/>
              </a:avLst>
            </a:prstGeom>
            <a:solidFill>
              <a:srgbClr val="7E4F27">
                <a:alpha val="68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0618" y="433189"/>
            <a:ext cx="11344187" cy="6042660"/>
            <a:chOff x="563" y="1310"/>
            <a:chExt cx="14709" cy="8016"/>
          </a:xfrm>
        </p:grpSpPr>
        <p:sp>
          <p:nvSpPr>
            <p:cNvPr id="35" name="矩形 34"/>
            <p:cNvSpPr/>
            <p:nvPr/>
          </p:nvSpPr>
          <p:spPr>
            <a:xfrm>
              <a:off x="582" y="1310"/>
              <a:ext cx="13714" cy="7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271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V="1">
              <a:off x="563" y="8722"/>
              <a:ext cx="14691" cy="582"/>
            </a:xfrm>
            <a:prstGeom prst="parallelogram">
              <a:avLst>
                <a:gd name="adj" fmla="val 154295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rot="16200000" flipH="1" flipV="1">
              <a:off x="10775" y="4829"/>
              <a:ext cx="8016" cy="977"/>
            </a:xfrm>
            <a:prstGeom prst="parallelogram">
              <a:avLst>
                <a:gd name="adj" fmla="val 59416"/>
              </a:avLst>
            </a:prstGeom>
            <a:solidFill>
              <a:srgbClr val="332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373505" y="4330065"/>
            <a:ext cx="862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cs typeface="+mn-lt"/>
                <a:sym typeface="+mn-ea"/>
              </a:rPr>
              <a:t>An analysis of what could go wrong and how you plan to resolve it.</a:t>
            </a:r>
          </a:p>
        </p:txBody>
      </p:sp>
      <p:sp>
        <p:nvSpPr>
          <p:cNvPr id="47" name="椭圆 46"/>
          <p:cNvSpPr/>
          <p:nvPr/>
        </p:nvSpPr>
        <p:spPr>
          <a:xfrm>
            <a:off x="4806315" y="1527810"/>
            <a:ext cx="1854200" cy="1854200"/>
          </a:xfrm>
          <a:prstGeom prst="ellipse">
            <a:avLst/>
          </a:prstGeom>
          <a:solidFill>
            <a:srgbClr val="7E4F27"/>
          </a:solidFill>
          <a:ln w="12700" cmpd="sng">
            <a:noFill/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124960" y="3534410"/>
            <a:ext cx="3314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latin typeface="Impact" panose="020B0806030902050204" charset="0"/>
                <a:cs typeface="Impact" panose="020B0806030902050204" charset="0"/>
              </a:rPr>
              <a:t>Analysis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1662466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321</Words>
  <Application>Microsoft Office PowerPoint</Application>
  <PresentationFormat>宽屏</PresentationFormat>
  <Paragraphs>73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HeadLineA</vt:lpstr>
      <vt:lpstr>微软雅黑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寇 一笑</cp:lastModifiedBy>
  <cp:revision>122</cp:revision>
  <dcterms:created xsi:type="dcterms:W3CDTF">2022-10-14T00:34:02Z</dcterms:created>
  <dcterms:modified xsi:type="dcterms:W3CDTF">2022-10-14T19:36:24Z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  <property fmtid="{D5CDD505-2E9C-101B-9397-08002B2CF9AE}" pid="3" name="KSOTemplateUUID">
    <vt:lpwstr>v1.0_mb_u8CyMKk5J2wm568uzRTZtg==</vt:lpwstr>
  </property>
</Properties>
</file>