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432786558" r:id="rId1"/>
  </p:sldMasterIdLst>
  <p:notesMasterIdLst>
    <p:notesMasterId r:id="rId36"/>
  </p:notesMasterIdLst>
  <p:sldIdLst>
    <p:sldId id="256" r:id="rId2"/>
    <p:sldId id="257" r:id="rId3"/>
    <p:sldId id="258" r:id="rId4"/>
    <p:sldId id="283" r:id="rId5"/>
    <p:sldId id="28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7" r:id="rId20"/>
    <p:sldId id="278" r:id="rId21"/>
    <p:sldId id="280" r:id="rId22"/>
    <p:sldId id="281" r:id="rId23"/>
    <p:sldId id="302" r:id="rId24"/>
    <p:sldId id="317" r:id="rId25"/>
    <p:sldId id="319" r:id="rId26"/>
    <p:sldId id="318" r:id="rId27"/>
    <p:sldId id="320" r:id="rId28"/>
    <p:sldId id="299" r:id="rId29"/>
    <p:sldId id="311" r:id="rId30"/>
    <p:sldId id="312" r:id="rId31"/>
    <p:sldId id="315" r:id="rId32"/>
    <p:sldId id="316" r:id="rId33"/>
    <p:sldId id="272" r:id="rId34"/>
    <p:sldId id="273"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8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17B65C-EEB5-4071-85C5-63FF1C24611C}"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fr-CM"/>
        </a:p>
      </dgm:t>
    </dgm:pt>
    <dgm:pt modelId="{2A139E6F-6B1F-40F6-9679-094271DDBF49}">
      <dgm:prSet phldrT="[Texte]"/>
      <dgm:spPr/>
      <dgm:t>
        <a:bodyPr/>
        <a:lstStyle/>
        <a:p>
          <a:pPr>
            <a:buClr>
              <a:srgbClr val="424242">
                <a:alpha val="100000"/>
              </a:srgbClr>
            </a:buClr>
            <a:buFont typeface="Calibri"/>
            <a:buChar char="-"/>
          </a:pPr>
          <a:r>
            <a:rPr lang="en-US" b="1" u="none" strike="noStrike" cap="none" spc="0" dirty="0">
              <a:latin typeface="Times New Roman"/>
            </a:rPr>
            <a:t>Data Cleaning &amp; Preprocessing</a:t>
          </a:r>
          <a:endParaRPr lang="fr-CM" dirty="0"/>
        </a:p>
      </dgm:t>
    </dgm:pt>
    <dgm:pt modelId="{3B51A5C6-F374-42D3-87C9-698C9C7E4C13}" type="parTrans" cxnId="{E290456B-AED8-47B3-9E3F-68F71D384DD5}">
      <dgm:prSet/>
      <dgm:spPr/>
      <dgm:t>
        <a:bodyPr/>
        <a:lstStyle/>
        <a:p>
          <a:endParaRPr lang="fr-CM"/>
        </a:p>
      </dgm:t>
    </dgm:pt>
    <dgm:pt modelId="{6E6B1D1A-0522-4283-BDE6-A90F1FFEEC4A}" type="sibTrans" cxnId="{E290456B-AED8-47B3-9E3F-68F71D384DD5}">
      <dgm:prSet/>
      <dgm:spPr/>
      <dgm:t>
        <a:bodyPr/>
        <a:lstStyle/>
        <a:p>
          <a:endParaRPr lang="fr-CM"/>
        </a:p>
      </dgm:t>
    </dgm:pt>
    <dgm:pt modelId="{3DD4F61E-44F5-42EC-B544-E4791989CF27}">
      <dgm:prSet/>
      <dgm:spPr/>
      <dgm:t>
        <a:bodyPr/>
        <a:lstStyle/>
        <a:p>
          <a:r>
            <a:rPr lang="en-US" b="1" u="none" strike="noStrike" cap="none" spc="0" dirty="0">
              <a:latin typeface="Times New Roman"/>
            </a:rPr>
            <a:t>Exploratory Data Analysis (EDA)</a:t>
          </a:r>
        </a:p>
      </dgm:t>
    </dgm:pt>
    <dgm:pt modelId="{FB8692B2-3BBD-4079-BFD3-FB81CED8D789}" type="parTrans" cxnId="{220E5146-5209-40CD-9631-5690D8C67024}">
      <dgm:prSet/>
      <dgm:spPr/>
      <dgm:t>
        <a:bodyPr/>
        <a:lstStyle/>
        <a:p>
          <a:endParaRPr lang="fr-CM"/>
        </a:p>
      </dgm:t>
    </dgm:pt>
    <dgm:pt modelId="{D8431290-D696-4E3C-BB9C-66C5484152AF}" type="sibTrans" cxnId="{220E5146-5209-40CD-9631-5690D8C67024}">
      <dgm:prSet/>
      <dgm:spPr/>
      <dgm:t>
        <a:bodyPr/>
        <a:lstStyle/>
        <a:p>
          <a:endParaRPr lang="fr-CM"/>
        </a:p>
      </dgm:t>
    </dgm:pt>
    <dgm:pt modelId="{9E811171-F155-458D-A123-AC0C3631A38C}">
      <dgm:prSet/>
      <dgm:spPr/>
      <dgm:t>
        <a:bodyPr/>
        <a:lstStyle/>
        <a:p>
          <a:r>
            <a:rPr lang="en-US" b="1" u="none" strike="noStrike" cap="none" spc="0" dirty="0">
              <a:latin typeface="Times New Roman"/>
            </a:rPr>
            <a:t>Advanced Data Analysis</a:t>
          </a:r>
        </a:p>
      </dgm:t>
    </dgm:pt>
    <dgm:pt modelId="{2C4B006D-D5F8-4C78-803F-6ACF12DF048B}" type="parTrans" cxnId="{905859CA-0560-47DB-A5E5-26F935743348}">
      <dgm:prSet/>
      <dgm:spPr/>
      <dgm:t>
        <a:bodyPr/>
        <a:lstStyle/>
        <a:p>
          <a:endParaRPr lang="fr-CM"/>
        </a:p>
      </dgm:t>
    </dgm:pt>
    <dgm:pt modelId="{4071EA3E-2E71-4D36-9B7B-20DA814705D7}" type="sibTrans" cxnId="{905859CA-0560-47DB-A5E5-26F935743348}">
      <dgm:prSet/>
      <dgm:spPr/>
      <dgm:t>
        <a:bodyPr/>
        <a:lstStyle/>
        <a:p>
          <a:endParaRPr lang="fr-CM"/>
        </a:p>
      </dgm:t>
    </dgm:pt>
    <dgm:pt modelId="{36A1C419-974A-43A9-9FF6-2C0911DD2A2C}">
      <dgm:prSet phldrT="[Texte]"/>
      <dgm:spPr/>
      <dgm:t>
        <a:bodyPr/>
        <a:lstStyle/>
        <a:p>
          <a:pPr>
            <a:buClr>
              <a:srgbClr val="424242">
                <a:alpha val="100000"/>
              </a:srgbClr>
            </a:buClr>
            <a:buFont typeface="Calibri"/>
            <a:buChar char="-"/>
          </a:pPr>
          <a:r>
            <a:rPr lang="fr-FR" b="1" dirty="0">
              <a:latin typeface="Times New Roman" panose="02020603050405020304" pitchFamily="18" charset="0"/>
              <a:cs typeface="Times New Roman" panose="02020603050405020304" pitchFamily="18" charset="0"/>
            </a:rPr>
            <a:t>Objective</a:t>
          </a:r>
          <a:endParaRPr lang="fr-CM" b="1" dirty="0">
            <a:latin typeface="Times New Roman" panose="02020603050405020304" pitchFamily="18" charset="0"/>
            <a:cs typeface="Times New Roman" panose="02020603050405020304" pitchFamily="18" charset="0"/>
          </a:endParaRPr>
        </a:p>
      </dgm:t>
    </dgm:pt>
    <dgm:pt modelId="{D7625C67-9D63-4AA6-BBA4-8DB8739F4185}" type="parTrans" cxnId="{499B4783-E533-43F2-BE75-98CC001F532A}">
      <dgm:prSet/>
      <dgm:spPr/>
      <dgm:t>
        <a:bodyPr/>
        <a:lstStyle/>
        <a:p>
          <a:endParaRPr lang="fr-CM"/>
        </a:p>
      </dgm:t>
    </dgm:pt>
    <dgm:pt modelId="{60D3BE11-A48F-4AB9-875C-134A0BB3C7A0}" type="sibTrans" cxnId="{499B4783-E533-43F2-BE75-98CC001F532A}">
      <dgm:prSet/>
      <dgm:spPr/>
      <dgm:t>
        <a:bodyPr/>
        <a:lstStyle/>
        <a:p>
          <a:endParaRPr lang="fr-CM"/>
        </a:p>
      </dgm:t>
    </dgm:pt>
    <dgm:pt modelId="{6B76F7A4-BF74-4431-93CD-2BE77C27CEB4}">
      <dgm:prSet phldrT="[Texte]"/>
      <dgm:spPr/>
      <dgm:t>
        <a:bodyPr/>
        <a:lstStyle/>
        <a:p>
          <a:pPr>
            <a:buClr>
              <a:srgbClr val="424242">
                <a:alpha val="100000"/>
              </a:srgbClr>
            </a:buClr>
            <a:buFont typeface="Calibri"/>
            <a:buChar char="-"/>
          </a:pPr>
          <a:r>
            <a:rPr lang="fr-FR" b="1" dirty="0">
              <a:latin typeface="Times New Roman" panose="02020603050405020304" pitchFamily="18" charset="0"/>
              <a:cs typeface="Times New Roman" panose="02020603050405020304" pitchFamily="18" charset="0"/>
            </a:rPr>
            <a:t>Tools</a:t>
          </a:r>
          <a:endParaRPr lang="fr-CM" b="1" dirty="0">
            <a:latin typeface="Times New Roman" panose="02020603050405020304" pitchFamily="18" charset="0"/>
            <a:cs typeface="Times New Roman" panose="02020603050405020304" pitchFamily="18" charset="0"/>
          </a:endParaRPr>
        </a:p>
      </dgm:t>
    </dgm:pt>
    <dgm:pt modelId="{6BCD62AF-850B-425A-8531-A1908819591E}" type="parTrans" cxnId="{61FCFD02-2B94-4A53-99BB-063CEFC50D8B}">
      <dgm:prSet/>
      <dgm:spPr/>
      <dgm:t>
        <a:bodyPr/>
        <a:lstStyle/>
        <a:p>
          <a:endParaRPr lang="fr-CM"/>
        </a:p>
      </dgm:t>
    </dgm:pt>
    <dgm:pt modelId="{A0171FF9-CBA9-42F3-BDF2-43141DA6275D}" type="sibTrans" cxnId="{61FCFD02-2B94-4A53-99BB-063CEFC50D8B}">
      <dgm:prSet/>
      <dgm:spPr/>
      <dgm:t>
        <a:bodyPr/>
        <a:lstStyle/>
        <a:p>
          <a:endParaRPr lang="fr-CM"/>
        </a:p>
      </dgm:t>
    </dgm:pt>
    <dgm:pt modelId="{84A134AB-B3C1-4B1A-8C1A-FB72E3DD3320}">
      <dgm:prSet/>
      <dgm:spPr/>
      <dgm:t>
        <a:bodyPr/>
        <a:lstStyle/>
        <a:p>
          <a:r>
            <a:rPr lang="en-US" b="1" u="none" strike="noStrike" cap="none" spc="0" dirty="0">
              <a:latin typeface="Times New Roman"/>
            </a:rPr>
            <a:t>Dashboard</a:t>
          </a:r>
        </a:p>
      </dgm:t>
    </dgm:pt>
    <dgm:pt modelId="{8AA614DB-F28F-4AAE-AD34-4E07BF4D4C7D}" type="parTrans" cxnId="{4E9E65B9-F4FA-45E2-AE81-56083CA0CD13}">
      <dgm:prSet/>
      <dgm:spPr/>
      <dgm:t>
        <a:bodyPr/>
        <a:lstStyle/>
        <a:p>
          <a:endParaRPr lang="fr-CM"/>
        </a:p>
      </dgm:t>
    </dgm:pt>
    <dgm:pt modelId="{2CEBE6DA-04A1-4DAC-A016-79EE21AB147A}" type="sibTrans" cxnId="{4E9E65B9-F4FA-45E2-AE81-56083CA0CD13}">
      <dgm:prSet/>
      <dgm:spPr/>
      <dgm:t>
        <a:bodyPr/>
        <a:lstStyle/>
        <a:p>
          <a:endParaRPr lang="fr-CM"/>
        </a:p>
      </dgm:t>
    </dgm:pt>
    <dgm:pt modelId="{8F569266-67E3-43F6-BEB6-254757347DE4}">
      <dgm:prSet/>
      <dgm:spPr/>
      <dgm:t>
        <a:bodyPr/>
        <a:lstStyle/>
        <a:p>
          <a:r>
            <a:rPr lang="en-US" b="1" u="none" strike="noStrike" cap="none" spc="0" dirty="0">
              <a:latin typeface="Times New Roman"/>
            </a:rPr>
            <a:t>Strategic Recommendations</a:t>
          </a:r>
        </a:p>
      </dgm:t>
    </dgm:pt>
    <dgm:pt modelId="{7610E3CF-2C17-4E8A-A47B-F1716AFCCE1B}" type="parTrans" cxnId="{20AC39BB-663B-4336-BF66-D3307DEBCF3B}">
      <dgm:prSet/>
      <dgm:spPr/>
      <dgm:t>
        <a:bodyPr/>
        <a:lstStyle/>
        <a:p>
          <a:endParaRPr lang="en-GB"/>
        </a:p>
      </dgm:t>
    </dgm:pt>
    <dgm:pt modelId="{ABC6B3A9-19AD-45F3-8226-B190B64C5AA8}" type="sibTrans" cxnId="{20AC39BB-663B-4336-BF66-D3307DEBCF3B}">
      <dgm:prSet/>
      <dgm:spPr/>
      <dgm:t>
        <a:bodyPr/>
        <a:lstStyle/>
        <a:p>
          <a:endParaRPr lang="en-GB"/>
        </a:p>
      </dgm:t>
    </dgm:pt>
    <dgm:pt modelId="{25C97D0B-125F-4412-85F4-24DE912BE930}" type="pres">
      <dgm:prSet presAssocID="{0417B65C-EEB5-4071-85C5-63FF1C24611C}" presName="linear" presStyleCnt="0">
        <dgm:presLayoutVars>
          <dgm:animLvl val="lvl"/>
          <dgm:resizeHandles val="exact"/>
        </dgm:presLayoutVars>
      </dgm:prSet>
      <dgm:spPr/>
    </dgm:pt>
    <dgm:pt modelId="{BBA3C43F-EC5B-479D-A298-ADCB2F68CED8}" type="pres">
      <dgm:prSet presAssocID="{36A1C419-974A-43A9-9FF6-2C0911DD2A2C}" presName="parentText" presStyleLbl="node1" presStyleIdx="0" presStyleCnt="7">
        <dgm:presLayoutVars>
          <dgm:chMax val="0"/>
          <dgm:bulletEnabled val="1"/>
        </dgm:presLayoutVars>
      </dgm:prSet>
      <dgm:spPr/>
    </dgm:pt>
    <dgm:pt modelId="{FEA65955-B06E-4686-9BE6-F0FB982C0E4D}" type="pres">
      <dgm:prSet presAssocID="{60D3BE11-A48F-4AB9-875C-134A0BB3C7A0}" presName="spacer" presStyleCnt="0"/>
      <dgm:spPr/>
    </dgm:pt>
    <dgm:pt modelId="{B6F41273-3084-4B05-AC32-FEFA7D2F705B}" type="pres">
      <dgm:prSet presAssocID="{6B76F7A4-BF74-4431-93CD-2BE77C27CEB4}" presName="parentText" presStyleLbl="node1" presStyleIdx="1" presStyleCnt="7">
        <dgm:presLayoutVars>
          <dgm:chMax val="0"/>
          <dgm:bulletEnabled val="1"/>
        </dgm:presLayoutVars>
      </dgm:prSet>
      <dgm:spPr/>
    </dgm:pt>
    <dgm:pt modelId="{A1CCE038-EC9A-40E8-98EA-92D0684641C6}" type="pres">
      <dgm:prSet presAssocID="{A0171FF9-CBA9-42F3-BDF2-43141DA6275D}" presName="spacer" presStyleCnt="0"/>
      <dgm:spPr/>
    </dgm:pt>
    <dgm:pt modelId="{A25B1200-DD5D-4B5D-B0AB-0D083F0897E6}" type="pres">
      <dgm:prSet presAssocID="{2A139E6F-6B1F-40F6-9679-094271DDBF49}" presName="parentText" presStyleLbl="node1" presStyleIdx="2" presStyleCnt="7">
        <dgm:presLayoutVars>
          <dgm:chMax val="0"/>
          <dgm:bulletEnabled val="1"/>
        </dgm:presLayoutVars>
      </dgm:prSet>
      <dgm:spPr/>
    </dgm:pt>
    <dgm:pt modelId="{0B051187-0F96-4E22-BF6B-32CA34F43116}" type="pres">
      <dgm:prSet presAssocID="{6E6B1D1A-0522-4283-BDE6-A90F1FFEEC4A}" presName="spacer" presStyleCnt="0"/>
      <dgm:spPr/>
    </dgm:pt>
    <dgm:pt modelId="{CFA9B257-0402-45A9-906E-D4EA4502801B}" type="pres">
      <dgm:prSet presAssocID="{3DD4F61E-44F5-42EC-B544-E4791989CF27}" presName="parentText" presStyleLbl="node1" presStyleIdx="3" presStyleCnt="7">
        <dgm:presLayoutVars>
          <dgm:chMax val="0"/>
          <dgm:bulletEnabled val="1"/>
        </dgm:presLayoutVars>
      </dgm:prSet>
      <dgm:spPr/>
    </dgm:pt>
    <dgm:pt modelId="{99873874-5188-4899-A69E-A766F6E75096}" type="pres">
      <dgm:prSet presAssocID="{D8431290-D696-4E3C-BB9C-66C5484152AF}" presName="spacer" presStyleCnt="0"/>
      <dgm:spPr/>
    </dgm:pt>
    <dgm:pt modelId="{19299808-217D-4F78-BD2F-573FB95DE3C0}" type="pres">
      <dgm:prSet presAssocID="{9E811171-F155-458D-A123-AC0C3631A38C}" presName="parentText" presStyleLbl="node1" presStyleIdx="4" presStyleCnt="7">
        <dgm:presLayoutVars>
          <dgm:chMax val="0"/>
          <dgm:bulletEnabled val="1"/>
        </dgm:presLayoutVars>
      </dgm:prSet>
      <dgm:spPr/>
    </dgm:pt>
    <dgm:pt modelId="{6AEA10EE-3465-46C6-B505-D8BBB019EB9E}" type="pres">
      <dgm:prSet presAssocID="{4071EA3E-2E71-4D36-9B7B-20DA814705D7}" presName="spacer" presStyleCnt="0"/>
      <dgm:spPr/>
    </dgm:pt>
    <dgm:pt modelId="{F326F2D2-4060-4D38-90CA-671C23347684}" type="pres">
      <dgm:prSet presAssocID="{84A134AB-B3C1-4B1A-8C1A-FB72E3DD3320}" presName="parentText" presStyleLbl="node1" presStyleIdx="5" presStyleCnt="7">
        <dgm:presLayoutVars>
          <dgm:chMax val="0"/>
          <dgm:bulletEnabled val="1"/>
        </dgm:presLayoutVars>
      </dgm:prSet>
      <dgm:spPr/>
    </dgm:pt>
    <dgm:pt modelId="{5D775DC1-1C34-41A8-9AD6-597136258276}" type="pres">
      <dgm:prSet presAssocID="{2CEBE6DA-04A1-4DAC-A016-79EE21AB147A}" presName="spacer" presStyleCnt="0"/>
      <dgm:spPr/>
    </dgm:pt>
    <dgm:pt modelId="{41F41EAC-08CE-4FBA-9AE6-B6911390BACD}" type="pres">
      <dgm:prSet presAssocID="{8F569266-67E3-43F6-BEB6-254757347DE4}" presName="parentText" presStyleLbl="node1" presStyleIdx="6" presStyleCnt="7">
        <dgm:presLayoutVars>
          <dgm:chMax val="0"/>
          <dgm:bulletEnabled val="1"/>
        </dgm:presLayoutVars>
      </dgm:prSet>
      <dgm:spPr/>
    </dgm:pt>
  </dgm:ptLst>
  <dgm:cxnLst>
    <dgm:cxn modelId="{61FCFD02-2B94-4A53-99BB-063CEFC50D8B}" srcId="{0417B65C-EEB5-4071-85C5-63FF1C24611C}" destId="{6B76F7A4-BF74-4431-93CD-2BE77C27CEB4}" srcOrd="1" destOrd="0" parTransId="{6BCD62AF-850B-425A-8531-A1908819591E}" sibTransId="{A0171FF9-CBA9-42F3-BDF2-43141DA6275D}"/>
    <dgm:cxn modelId="{AD603A0D-52F7-45CB-A054-882D8DCDF170}" type="presOf" srcId="{9E811171-F155-458D-A123-AC0C3631A38C}" destId="{19299808-217D-4F78-BD2F-573FB95DE3C0}" srcOrd="0" destOrd="0" presId="urn:microsoft.com/office/officeart/2005/8/layout/vList2"/>
    <dgm:cxn modelId="{CF0B471E-A98C-4875-8D29-0A2038861B56}" type="presOf" srcId="{0417B65C-EEB5-4071-85C5-63FF1C24611C}" destId="{25C97D0B-125F-4412-85F4-24DE912BE930}" srcOrd="0" destOrd="0" presId="urn:microsoft.com/office/officeart/2005/8/layout/vList2"/>
    <dgm:cxn modelId="{220E5146-5209-40CD-9631-5690D8C67024}" srcId="{0417B65C-EEB5-4071-85C5-63FF1C24611C}" destId="{3DD4F61E-44F5-42EC-B544-E4791989CF27}" srcOrd="3" destOrd="0" parTransId="{FB8692B2-3BBD-4079-BFD3-FB81CED8D789}" sibTransId="{D8431290-D696-4E3C-BB9C-66C5484152AF}"/>
    <dgm:cxn modelId="{0ECA7E67-2403-40EA-81FC-855CD1C8123A}" type="presOf" srcId="{2A139E6F-6B1F-40F6-9679-094271DDBF49}" destId="{A25B1200-DD5D-4B5D-B0AB-0D083F0897E6}" srcOrd="0" destOrd="0" presId="urn:microsoft.com/office/officeart/2005/8/layout/vList2"/>
    <dgm:cxn modelId="{604AC348-8EBD-42A2-8C50-2B5A48047DE1}" type="presOf" srcId="{84A134AB-B3C1-4B1A-8C1A-FB72E3DD3320}" destId="{F326F2D2-4060-4D38-90CA-671C23347684}" srcOrd="0" destOrd="0" presId="urn:microsoft.com/office/officeart/2005/8/layout/vList2"/>
    <dgm:cxn modelId="{E290456B-AED8-47B3-9E3F-68F71D384DD5}" srcId="{0417B65C-EEB5-4071-85C5-63FF1C24611C}" destId="{2A139E6F-6B1F-40F6-9679-094271DDBF49}" srcOrd="2" destOrd="0" parTransId="{3B51A5C6-F374-42D3-87C9-698C9C7E4C13}" sibTransId="{6E6B1D1A-0522-4283-BDE6-A90F1FFEEC4A}"/>
    <dgm:cxn modelId="{2FFB6959-8DAE-48DA-BB15-F76194D0C9E3}" type="presOf" srcId="{36A1C419-974A-43A9-9FF6-2C0911DD2A2C}" destId="{BBA3C43F-EC5B-479D-A298-ADCB2F68CED8}" srcOrd="0" destOrd="0" presId="urn:microsoft.com/office/officeart/2005/8/layout/vList2"/>
    <dgm:cxn modelId="{499B4783-E533-43F2-BE75-98CC001F532A}" srcId="{0417B65C-EEB5-4071-85C5-63FF1C24611C}" destId="{36A1C419-974A-43A9-9FF6-2C0911DD2A2C}" srcOrd="0" destOrd="0" parTransId="{D7625C67-9D63-4AA6-BBA4-8DB8739F4185}" sibTransId="{60D3BE11-A48F-4AB9-875C-134A0BB3C7A0}"/>
    <dgm:cxn modelId="{2CCD21A7-BC25-4788-BEB0-83BD690F8925}" type="presOf" srcId="{3DD4F61E-44F5-42EC-B544-E4791989CF27}" destId="{CFA9B257-0402-45A9-906E-D4EA4502801B}" srcOrd="0" destOrd="0" presId="urn:microsoft.com/office/officeart/2005/8/layout/vList2"/>
    <dgm:cxn modelId="{4E9E65B9-F4FA-45E2-AE81-56083CA0CD13}" srcId="{0417B65C-EEB5-4071-85C5-63FF1C24611C}" destId="{84A134AB-B3C1-4B1A-8C1A-FB72E3DD3320}" srcOrd="5" destOrd="0" parTransId="{8AA614DB-F28F-4AAE-AD34-4E07BF4D4C7D}" sibTransId="{2CEBE6DA-04A1-4DAC-A016-79EE21AB147A}"/>
    <dgm:cxn modelId="{2EF580BA-DCE6-490D-99E7-3448B8318F5D}" type="presOf" srcId="{6B76F7A4-BF74-4431-93CD-2BE77C27CEB4}" destId="{B6F41273-3084-4B05-AC32-FEFA7D2F705B}" srcOrd="0" destOrd="0" presId="urn:microsoft.com/office/officeart/2005/8/layout/vList2"/>
    <dgm:cxn modelId="{20AC39BB-663B-4336-BF66-D3307DEBCF3B}" srcId="{0417B65C-EEB5-4071-85C5-63FF1C24611C}" destId="{8F569266-67E3-43F6-BEB6-254757347DE4}" srcOrd="6" destOrd="0" parTransId="{7610E3CF-2C17-4E8A-A47B-F1716AFCCE1B}" sibTransId="{ABC6B3A9-19AD-45F3-8226-B190B64C5AA8}"/>
    <dgm:cxn modelId="{905859CA-0560-47DB-A5E5-26F935743348}" srcId="{0417B65C-EEB5-4071-85C5-63FF1C24611C}" destId="{9E811171-F155-458D-A123-AC0C3631A38C}" srcOrd="4" destOrd="0" parTransId="{2C4B006D-D5F8-4C78-803F-6ACF12DF048B}" sibTransId="{4071EA3E-2E71-4D36-9B7B-20DA814705D7}"/>
    <dgm:cxn modelId="{11325FFD-0BF0-465F-A63B-297A2C2FBB22}" type="presOf" srcId="{8F569266-67E3-43F6-BEB6-254757347DE4}" destId="{41F41EAC-08CE-4FBA-9AE6-B6911390BACD}" srcOrd="0" destOrd="0" presId="urn:microsoft.com/office/officeart/2005/8/layout/vList2"/>
    <dgm:cxn modelId="{C69D6000-D4DF-49DA-BC56-02BA50FBF577}" type="presParOf" srcId="{25C97D0B-125F-4412-85F4-24DE912BE930}" destId="{BBA3C43F-EC5B-479D-A298-ADCB2F68CED8}" srcOrd="0" destOrd="0" presId="urn:microsoft.com/office/officeart/2005/8/layout/vList2"/>
    <dgm:cxn modelId="{80406F24-4EA9-42AC-8A24-4356897C957E}" type="presParOf" srcId="{25C97D0B-125F-4412-85F4-24DE912BE930}" destId="{FEA65955-B06E-4686-9BE6-F0FB982C0E4D}" srcOrd="1" destOrd="0" presId="urn:microsoft.com/office/officeart/2005/8/layout/vList2"/>
    <dgm:cxn modelId="{7962D6D4-3BD5-4C98-95F4-4851BDAC6F21}" type="presParOf" srcId="{25C97D0B-125F-4412-85F4-24DE912BE930}" destId="{B6F41273-3084-4B05-AC32-FEFA7D2F705B}" srcOrd="2" destOrd="0" presId="urn:microsoft.com/office/officeart/2005/8/layout/vList2"/>
    <dgm:cxn modelId="{A8B079C7-0E23-44C5-9C9F-274EA76C1D1C}" type="presParOf" srcId="{25C97D0B-125F-4412-85F4-24DE912BE930}" destId="{A1CCE038-EC9A-40E8-98EA-92D0684641C6}" srcOrd="3" destOrd="0" presId="urn:microsoft.com/office/officeart/2005/8/layout/vList2"/>
    <dgm:cxn modelId="{4FEACF3C-4D62-4FD6-ABA7-5212037147E0}" type="presParOf" srcId="{25C97D0B-125F-4412-85F4-24DE912BE930}" destId="{A25B1200-DD5D-4B5D-B0AB-0D083F0897E6}" srcOrd="4" destOrd="0" presId="urn:microsoft.com/office/officeart/2005/8/layout/vList2"/>
    <dgm:cxn modelId="{D129AD58-3A2A-4D60-A902-7C29F9447E8E}" type="presParOf" srcId="{25C97D0B-125F-4412-85F4-24DE912BE930}" destId="{0B051187-0F96-4E22-BF6B-32CA34F43116}" srcOrd="5" destOrd="0" presId="urn:microsoft.com/office/officeart/2005/8/layout/vList2"/>
    <dgm:cxn modelId="{BF714318-AA27-4A9C-8CA8-C833985BEB63}" type="presParOf" srcId="{25C97D0B-125F-4412-85F4-24DE912BE930}" destId="{CFA9B257-0402-45A9-906E-D4EA4502801B}" srcOrd="6" destOrd="0" presId="urn:microsoft.com/office/officeart/2005/8/layout/vList2"/>
    <dgm:cxn modelId="{518CEAC9-C944-4DD0-9BA4-D914258961D0}" type="presParOf" srcId="{25C97D0B-125F-4412-85F4-24DE912BE930}" destId="{99873874-5188-4899-A69E-A766F6E75096}" srcOrd="7" destOrd="0" presId="urn:microsoft.com/office/officeart/2005/8/layout/vList2"/>
    <dgm:cxn modelId="{A89E99CA-F863-41E5-89EF-A4F4E67CE9C5}" type="presParOf" srcId="{25C97D0B-125F-4412-85F4-24DE912BE930}" destId="{19299808-217D-4F78-BD2F-573FB95DE3C0}" srcOrd="8" destOrd="0" presId="urn:microsoft.com/office/officeart/2005/8/layout/vList2"/>
    <dgm:cxn modelId="{13653374-50E7-4D5F-ACB2-B30D5A12FD88}" type="presParOf" srcId="{25C97D0B-125F-4412-85F4-24DE912BE930}" destId="{6AEA10EE-3465-46C6-B505-D8BBB019EB9E}" srcOrd="9" destOrd="0" presId="urn:microsoft.com/office/officeart/2005/8/layout/vList2"/>
    <dgm:cxn modelId="{B79EF000-21CA-40B5-82AC-1F7C1C082AD4}" type="presParOf" srcId="{25C97D0B-125F-4412-85F4-24DE912BE930}" destId="{F326F2D2-4060-4D38-90CA-671C23347684}" srcOrd="10" destOrd="0" presId="urn:microsoft.com/office/officeart/2005/8/layout/vList2"/>
    <dgm:cxn modelId="{5F7A1901-6620-4FEB-B768-605A81AC26C3}" type="presParOf" srcId="{25C97D0B-125F-4412-85F4-24DE912BE930}" destId="{5D775DC1-1C34-41A8-9AD6-597136258276}" srcOrd="11" destOrd="0" presId="urn:microsoft.com/office/officeart/2005/8/layout/vList2"/>
    <dgm:cxn modelId="{75E7B093-0E5B-409A-8B99-5CDC8AE097A8}" type="presParOf" srcId="{25C97D0B-125F-4412-85F4-24DE912BE930}" destId="{41F41EAC-08CE-4FBA-9AE6-B6911390BAC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tx1"/>
              </a:solidFill>
              <a:latin typeface="Times New Roman" panose="02020603050405020304" pitchFamily="18" charset="0"/>
              <a:cs typeface="Times New Roman" panose="02020603050405020304" pitchFamily="18" charset="0"/>
            </a:rPr>
            <a:t>Geographic Disparities</a:t>
          </a:r>
          <a:endParaRPr lang="en-GB" sz="2400" dirty="0">
            <a:solidFill>
              <a:schemeClr val="tx1"/>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6B181F63-E6C1-4207-973B-3E745C7FBCEE}">
      <dgm:prSet phldrT="[Texte]" custT="1"/>
      <dgm:spPr/>
      <dgm:t>
        <a:bodyPr/>
        <a:lstStyle/>
        <a:p>
          <a:r>
            <a:rPr lang="en-US" sz="2400" b="1" dirty="0">
              <a:latin typeface="Times New Roman" panose="02020603050405020304" pitchFamily="18" charset="0"/>
              <a:cs typeface="Times New Roman" panose="02020603050405020304" pitchFamily="18" charset="0"/>
            </a:rPr>
            <a:t>Data Completeness</a:t>
          </a:r>
          <a:endParaRPr lang="en-GB" sz="2400" dirty="0"/>
        </a:p>
      </dgm:t>
    </dgm:pt>
    <dgm:pt modelId="{8F48E246-2F03-4521-A23F-35EAE243FC6A}" type="parTrans" cxnId="{06DF64EE-E96E-4794-A839-4EEFDFAAAE01}">
      <dgm:prSet/>
      <dgm:spPr/>
      <dgm:t>
        <a:bodyPr/>
        <a:lstStyle/>
        <a:p>
          <a:endParaRPr lang="en-GB"/>
        </a:p>
      </dgm:t>
    </dgm:pt>
    <dgm:pt modelId="{944A5168-FB7B-4CD1-BD80-21B4235ED1AB}" type="sibTrans" cxnId="{06DF64EE-E96E-4794-A839-4EEFDFAAAE01}">
      <dgm:prSet/>
      <dgm:spPr/>
      <dgm:t>
        <a:bodyPr/>
        <a:lstStyle/>
        <a:p>
          <a:endParaRPr lang="en-GB"/>
        </a:p>
      </dgm:t>
    </dgm:pt>
    <dgm:pt modelId="{3F533E52-C845-4AD4-8153-77CC639A3859}">
      <dgm:prSet phldrT="[Texte]" custT="1"/>
      <dgm:spPr/>
      <dgm:t>
        <a:bodyPr/>
        <a:lstStyle/>
        <a:p>
          <a:r>
            <a:rPr lang="en-US" sz="2400" b="1" dirty="0">
              <a:latin typeface="Times New Roman" panose="02020603050405020304" pitchFamily="18" charset="0"/>
              <a:cs typeface="Times New Roman" panose="02020603050405020304" pitchFamily="18" charset="0"/>
            </a:rPr>
            <a:t>Service Planning</a:t>
          </a:r>
          <a:endParaRPr lang="en-GB" sz="2400" dirty="0"/>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latin typeface="Times New Roman" panose="02020603050405020304" pitchFamily="18" charset="0"/>
              <a:cs typeface="Times New Roman" panose="02020603050405020304" pitchFamily="18" charset="0"/>
            </a:rPr>
            <a:t>Sector Balance</a:t>
          </a:r>
          <a:endParaRPr lang="en-GB" sz="2400" dirty="0"/>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Parent Organizations</a:t>
          </a:r>
          <a:endParaRPr lang="en-GB" sz="2400" dirty="0">
            <a:solidFill>
              <a:schemeClr val="bg2">
                <a:lumMod val="50000"/>
              </a:schemeClr>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a:solidFill>
          <a:schemeClr val="tx1"/>
        </a:solidFill>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tx1"/>
        </a:solidFill>
      </dgm:spPr>
    </dgm:pt>
    <dgm:pt modelId="{8C5A5855-BCA3-4DFE-898D-843F04DAFCF1}" type="pres">
      <dgm:prSet presAssocID="{6B181F63-E6C1-4207-973B-3E745C7FBCEE}" presName="textBox5b" presStyleLbl="revTx" presStyleIdx="1" presStyleCnt="5" custScaleX="211599" custScaleY="62348" custLinFactNeighborX="4493"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tx1"/>
        </a:solidFill>
      </dgm:spPr>
    </dgm:pt>
    <dgm:pt modelId="{553F8E9F-5142-44FA-A1B8-9D6DEE260C3D}" type="pres">
      <dgm:prSet presAssocID="{3F533E52-C845-4AD4-8153-77CC639A3859}" presName="textBox5c" presStyleLbl="revTx" presStyleIdx="2" presStyleCnt="5" custScaleX="209066" custScaleY="64598" custLinFactNeighborX="-14474" custLinFactNeighborY="-1501">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tx1"/>
        </a:solidFill>
      </dgm:spPr>
    </dgm:pt>
    <dgm:pt modelId="{96E15AE8-8B61-40C2-9B4C-9F98824F64C9}" type="pres">
      <dgm:prSet presAssocID="{6BC3D814-CBCC-4D58-8986-62F24D4F0733}" presName="textBox5d" presStyleLbl="revTx" presStyleIdx="3" presStyleCnt="5" custScaleX="168614" custScaleY="79597" custLinFactNeighborX="-51640" custLinFactNeighborY="-16">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bg2">
            <a:lumMod val="50000"/>
          </a:schemeClr>
        </a:solidFill>
      </dgm:spPr>
    </dgm:pt>
    <dgm:pt modelId="{3972444B-8F00-4BCB-BBB9-47F4F7C10169}" type="pres">
      <dgm:prSet presAssocID="{6FD27A1B-D908-498B-9F80-E303A9EFC164}" presName="textBox5e" presStyleLbl="revTx" presStyleIdx="4" presStyleCnt="5" custScaleX="214724" custLinFactNeighborX="-10599" custLinFactNeighborY="2531">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17B65C-EEB5-4071-85C5-63FF1C24611C}"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fr-CM"/>
        </a:p>
      </dgm:t>
    </dgm:pt>
    <dgm:pt modelId="{A451201E-D9B6-4BA1-9FF9-AB74EF277D85}">
      <dgm:prSet phldrT="[Texte]"/>
      <dgm:spPr/>
      <dgm:t>
        <a:bodyPr/>
        <a:lstStyle/>
        <a:p>
          <a:pPr>
            <a:buClr>
              <a:srgbClr val="424242">
                <a:alpha val="100000"/>
              </a:srgbClr>
            </a:buClr>
            <a:buFont typeface="Calibri"/>
            <a:buChar char="-"/>
          </a:pPr>
          <a:r>
            <a:rPr lang="en-US" dirty="0"/>
            <a:t> Explore the distribution of hospitals by type and subtype to understand the composition of healthcare facilities. </a:t>
          </a:r>
          <a:endParaRPr lang="fr-CM" dirty="0"/>
        </a:p>
      </dgm:t>
    </dgm:pt>
    <dgm:pt modelId="{C55358B8-23B8-4229-BE2B-D683672DA8AF}" type="parTrans" cxnId="{A7E6517B-CD78-4842-8103-21616FEC6832}">
      <dgm:prSet/>
      <dgm:spPr/>
      <dgm:t>
        <a:bodyPr/>
        <a:lstStyle/>
        <a:p>
          <a:endParaRPr lang="fr-CM"/>
        </a:p>
      </dgm:t>
    </dgm:pt>
    <dgm:pt modelId="{1F5A15D5-8C47-45F4-9F36-859BAD346CB6}" type="sibTrans" cxnId="{A7E6517B-CD78-4842-8103-21616FEC6832}">
      <dgm:prSet/>
      <dgm:spPr/>
      <dgm:t>
        <a:bodyPr/>
        <a:lstStyle/>
        <a:p>
          <a:endParaRPr lang="fr-CM"/>
        </a:p>
      </dgm:t>
    </dgm:pt>
    <dgm:pt modelId="{A466CF38-0041-4398-B097-09CF15BE024F}">
      <dgm:prSet phldrT="[Texte]"/>
      <dgm:spPr/>
      <dgm:t>
        <a:bodyPr/>
        <a:lstStyle/>
        <a:p>
          <a:pPr>
            <a:buClr>
              <a:srgbClr val="424242">
                <a:alpha val="100000"/>
              </a:srgbClr>
            </a:buClr>
            <a:buFont typeface="Calibri"/>
            <a:buChar char="-"/>
          </a:pPr>
          <a:r>
            <a:rPr lang="en-US" dirty="0"/>
            <a:t>Visualize the geographical distribution of hospitals to identify regional patterns and potential disparities. </a:t>
          </a:r>
          <a:endParaRPr lang="fr-CM" dirty="0"/>
        </a:p>
      </dgm:t>
    </dgm:pt>
    <dgm:pt modelId="{E834D157-FF0F-4A46-AF53-46DE42152FBD}" type="parTrans" cxnId="{DCDEF7BC-3685-41D3-A398-8B7DB24748A2}">
      <dgm:prSet/>
      <dgm:spPr/>
      <dgm:t>
        <a:bodyPr/>
        <a:lstStyle/>
        <a:p>
          <a:endParaRPr lang="fr-CM"/>
        </a:p>
      </dgm:t>
    </dgm:pt>
    <dgm:pt modelId="{1AC0A159-1040-423B-A3E3-8B8A32F585F7}" type="sibTrans" cxnId="{DCDEF7BC-3685-41D3-A398-8B7DB24748A2}">
      <dgm:prSet/>
      <dgm:spPr/>
      <dgm:t>
        <a:bodyPr/>
        <a:lstStyle/>
        <a:p>
          <a:endParaRPr lang="fr-CM"/>
        </a:p>
      </dgm:t>
    </dgm:pt>
    <dgm:pt modelId="{17902B52-488D-491F-8955-C4A04FA9CD76}">
      <dgm:prSet phldrT="[Texte]"/>
      <dgm:spPr/>
      <dgm:t>
        <a:bodyPr/>
        <a:lstStyle/>
        <a:p>
          <a:pPr>
            <a:buClr>
              <a:srgbClr val="424242">
                <a:alpha val="100000"/>
              </a:srgbClr>
            </a:buClr>
            <a:buFont typeface="Calibri"/>
            <a:buChar char="-"/>
          </a:pPr>
          <a:r>
            <a:rPr lang="en-US" dirty="0"/>
            <a:t>Determine the distribution of hospitals between the public (NHS Sector) and private (Independent Sector). </a:t>
          </a:r>
          <a:endParaRPr lang="fr-CM" dirty="0"/>
        </a:p>
      </dgm:t>
    </dgm:pt>
    <dgm:pt modelId="{9EB4A3C2-9BB9-4CE5-94D8-C9A4A6EE9B39}" type="parTrans" cxnId="{05348014-C526-433C-95B8-2BEB35562D50}">
      <dgm:prSet/>
      <dgm:spPr/>
      <dgm:t>
        <a:bodyPr/>
        <a:lstStyle/>
        <a:p>
          <a:endParaRPr lang="fr-CM"/>
        </a:p>
      </dgm:t>
    </dgm:pt>
    <dgm:pt modelId="{1752AB39-ED7E-415D-9BC0-70DA78470401}" type="sibTrans" cxnId="{05348014-C526-433C-95B8-2BEB35562D50}">
      <dgm:prSet/>
      <dgm:spPr/>
      <dgm:t>
        <a:bodyPr/>
        <a:lstStyle/>
        <a:p>
          <a:endParaRPr lang="fr-CM"/>
        </a:p>
      </dgm:t>
    </dgm:pt>
    <dgm:pt modelId="{1C2B9E75-C065-47EC-939E-8EC1F3E65901}">
      <dgm:prSet phldrT="[Texte]"/>
      <dgm:spPr/>
      <dgm:t>
        <a:bodyPr/>
        <a:lstStyle/>
        <a:p>
          <a:pPr>
            <a:buClr>
              <a:srgbClr val="424242">
                <a:alpha val="100000"/>
              </a:srgbClr>
            </a:buClr>
            <a:buFont typeface="Calibri"/>
            <a:buChar char="-"/>
          </a:pPr>
          <a:r>
            <a:rPr lang="en-US" dirty="0"/>
            <a:t>Analyze the influence of parent organizations on hospital distribution</a:t>
          </a:r>
          <a:r>
            <a:rPr lang="en-US"/>
            <a:t>. . </a:t>
          </a:r>
          <a:endParaRPr lang="fr-CM" dirty="0"/>
        </a:p>
      </dgm:t>
    </dgm:pt>
    <dgm:pt modelId="{8ACC5717-F6C5-42CF-80DE-400A85EA2B6C}" type="parTrans" cxnId="{B3D79F43-5480-44A2-8865-7A36CD52283D}">
      <dgm:prSet/>
      <dgm:spPr/>
      <dgm:t>
        <a:bodyPr/>
        <a:lstStyle/>
        <a:p>
          <a:endParaRPr lang="fr-CM"/>
        </a:p>
      </dgm:t>
    </dgm:pt>
    <dgm:pt modelId="{C3EF4403-1BC4-4426-834D-B042B6B4F70D}" type="sibTrans" cxnId="{B3D79F43-5480-44A2-8865-7A36CD52283D}">
      <dgm:prSet/>
      <dgm:spPr/>
      <dgm:t>
        <a:bodyPr/>
        <a:lstStyle/>
        <a:p>
          <a:endParaRPr lang="fr-CM"/>
        </a:p>
      </dgm:t>
    </dgm:pt>
    <dgm:pt modelId="{E308C033-8E9F-414E-A07D-D0A65B23D93A}">
      <dgm:prSet phldrT="[Texte]"/>
      <dgm:spPr/>
      <dgm:t>
        <a:bodyPr/>
        <a:lstStyle/>
        <a:p>
          <a:pPr>
            <a:buClr>
              <a:srgbClr val="424242">
                <a:alpha val="100000"/>
              </a:srgbClr>
            </a:buClr>
            <a:buFont typeface="Calibri"/>
            <a:buChar char="-"/>
          </a:pPr>
          <a:r>
            <a:rPr lang="en-US"/>
            <a:t>Examine </a:t>
          </a:r>
          <a:r>
            <a:rPr lang="en-US" dirty="0"/>
            <a:t>the density of hospitals across latitude and longitude coordinates. </a:t>
          </a:r>
          <a:endParaRPr lang="fr-CM" dirty="0"/>
        </a:p>
      </dgm:t>
    </dgm:pt>
    <dgm:pt modelId="{8AF751FD-3E26-4AA5-AED4-7323048E88C6}" type="parTrans" cxnId="{10C0B711-CF49-4572-83BF-CAC5F9B8D3A0}">
      <dgm:prSet/>
      <dgm:spPr/>
      <dgm:t>
        <a:bodyPr/>
        <a:lstStyle/>
        <a:p>
          <a:endParaRPr lang="fr-CM"/>
        </a:p>
      </dgm:t>
    </dgm:pt>
    <dgm:pt modelId="{A6049E8E-1B12-4917-9DE6-B47152BB14CF}" type="sibTrans" cxnId="{10C0B711-CF49-4572-83BF-CAC5F9B8D3A0}">
      <dgm:prSet/>
      <dgm:spPr/>
      <dgm:t>
        <a:bodyPr/>
        <a:lstStyle/>
        <a:p>
          <a:endParaRPr lang="fr-CM"/>
        </a:p>
      </dgm:t>
    </dgm:pt>
    <dgm:pt modelId="{25C97D0B-125F-4412-85F4-24DE912BE930}" type="pres">
      <dgm:prSet presAssocID="{0417B65C-EEB5-4071-85C5-63FF1C24611C}" presName="linear" presStyleCnt="0">
        <dgm:presLayoutVars>
          <dgm:animLvl val="lvl"/>
          <dgm:resizeHandles val="exact"/>
        </dgm:presLayoutVars>
      </dgm:prSet>
      <dgm:spPr/>
    </dgm:pt>
    <dgm:pt modelId="{4921EA77-C272-478D-AA92-7867A6456BB9}" type="pres">
      <dgm:prSet presAssocID="{A451201E-D9B6-4BA1-9FF9-AB74EF277D85}" presName="parentText" presStyleLbl="node1" presStyleIdx="0" presStyleCnt="5">
        <dgm:presLayoutVars>
          <dgm:chMax val="0"/>
          <dgm:bulletEnabled val="1"/>
        </dgm:presLayoutVars>
      </dgm:prSet>
      <dgm:spPr/>
    </dgm:pt>
    <dgm:pt modelId="{C0C528A4-FF5A-4BE3-A3FD-20F32F92E90E}" type="pres">
      <dgm:prSet presAssocID="{1F5A15D5-8C47-45F4-9F36-859BAD346CB6}" presName="spacer" presStyleCnt="0"/>
      <dgm:spPr/>
    </dgm:pt>
    <dgm:pt modelId="{41130CD7-69B2-4A46-9D82-1B2FB5BBD491}" type="pres">
      <dgm:prSet presAssocID="{A466CF38-0041-4398-B097-09CF15BE024F}" presName="parentText" presStyleLbl="node1" presStyleIdx="1" presStyleCnt="5">
        <dgm:presLayoutVars>
          <dgm:chMax val="0"/>
          <dgm:bulletEnabled val="1"/>
        </dgm:presLayoutVars>
      </dgm:prSet>
      <dgm:spPr/>
    </dgm:pt>
    <dgm:pt modelId="{92C3CE88-033C-4635-BAE5-0C1C467B8EF9}" type="pres">
      <dgm:prSet presAssocID="{1AC0A159-1040-423B-A3E3-8B8A32F585F7}" presName="spacer" presStyleCnt="0"/>
      <dgm:spPr/>
    </dgm:pt>
    <dgm:pt modelId="{69D90283-2CAD-4EDA-A81D-FFCCA26CD463}" type="pres">
      <dgm:prSet presAssocID="{17902B52-488D-491F-8955-C4A04FA9CD76}" presName="parentText" presStyleLbl="node1" presStyleIdx="2" presStyleCnt="5">
        <dgm:presLayoutVars>
          <dgm:chMax val="0"/>
          <dgm:bulletEnabled val="1"/>
        </dgm:presLayoutVars>
      </dgm:prSet>
      <dgm:spPr/>
    </dgm:pt>
    <dgm:pt modelId="{2A2FF17F-E5F4-42BD-BE2B-F75E2069CF68}" type="pres">
      <dgm:prSet presAssocID="{1752AB39-ED7E-415D-9BC0-70DA78470401}" presName="spacer" presStyleCnt="0"/>
      <dgm:spPr/>
    </dgm:pt>
    <dgm:pt modelId="{346D45C4-29C9-4938-B82D-655698691967}" type="pres">
      <dgm:prSet presAssocID="{1C2B9E75-C065-47EC-939E-8EC1F3E65901}" presName="parentText" presStyleLbl="node1" presStyleIdx="3" presStyleCnt="5">
        <dgm:presLayoutVars>
          <dgm:chMax val="0"/>
          <dgm:bulletEnabled val="1"/>
        </dgm:presLayoutVars>
      </dgm:prSet>
      <dgm:spPr/>
    </dgm:pt>
    <dgm:pt modelId="{1FF29725-C2BB-46FE-8038-12909D1DFF31}" type="pres">
      <dgm:prSet presAssocID="{C3EF4403-1BC4-4426-834D-B042B6B4F70D}" presName="spacer" presStyleCnt="0"/>
      <dgm:spPr/>
    </dgm:pt>
    <dgm:pt modelId="{4B65E570-C96F-4B3C-A024-859ED049F9E9}" type="pres">
      <dgm:prSet presAssocID="{E308C033-8E9F-414E-A07D-D0A65B23D93A}" presName="parentText" presStyleLbl="node1" presStyleIdx="4" presStyleCnt="5">
        <dgm:presLayoutVars>
          <dgm:chMax val="0"/>
          <dgm:bulletEnabled val="1"/>
        </dgm:presLayoutVars>
      </dgm:prSet>
      <dgm:spPr/>
    </dgm:pt>
  </dgm:ptLst>
  <dgm:cxnLst>
    <dgm:cxn modelId="{6EEA060E-24AD-455C-A95C-35CF7CA64BDA}" type="presOf" srcId="{E308C033-8E9F-414E-A07D-D0A65B23D93A}" destId="{4B65E570-C96F-4B3C-A024-859ED049F9E9}" srcOrd="0" destOrd="0" presId="urn:microsoft.com/office/officeart/2005/8/layout/vList2"/>
    <dgm:cxn modelId="{10C0B711-CF49-4572-83BF-CAC5F9B8D3A0}" srcId="{0417B65C-EEB5-4071-85C5-63FF1C24611C}" destId="{E308C033-8E9F-414E-A07D-D0A65B23D93A}" srcOrd="4" destOrd="0" parTransId="{8AF751FD-3E26-4AA5-AED4-7323048E88C6}" sibTransId="{A6049E8E-1B12-4917-9DE6-B47152BB14CF}"/>
    <dgm:cxn modelId="{30310814-822E-44F4-AEC2-8B576C7A8FBC}" type="presOf" srcId="{A451201E-D9B6-4BA1-9FF9-AB74EF277D85}" destId="{4921EA77-C272-478D-AA92-7867A6456BB9}" srcOrd="0" destOrd="0" presId="urn:microsoft.com/office/officeart/2005/8/layout/vList2"/>
    <dgm:cxn modelId="{05348014-C526-433C-95B8-2BEB35562D50}" srcId="{0417B65C-EEB5-4071-85C5-63FF1C24611C}" destId="{17902B52-488D-491F-8955-C4A04FA9CD76}" srcOrd="2" destOrd="0" parTransId="{9EB4A3C2-9BB9-4CE5-94D8-C9A4A6EE9B39}" sibTransId="{1752AB39-ED7E-415D-9BC0-70DA78470401}"/>
    <dgm:cxn modelId="{CF0B471E-A98C-4875-8D29-0A2038861B56}" type="presOf" srcId="{0417B65C-EEB5-4071-85C5-63FF1C24611C}" destId="{25C97D0B-125F-4412-85F4-24DE912BE930}" srcOrd="0" destOrd="0" presId="urn:microsoft.com/office/officeart/2005/8/layout/vList2"/>
    <dgm:cxn modelId="{B3D79F43-5480-44A2-8865-7A36CD52283D}" srcId="{0417B65C-EEB5-4071-85C5-63FF1C24611C}" destId="{1C2B9E75-C065-47EC-939E-8EC1F3E65901}" srcOrd="3" destOrd="0" parTransId="{8ACC5717-F6C5-42CF-80DE-400A85EA2B6C}" sibTransId="{C3EF4403-1BC4-4426-834D-B042B6B4F70D}"/>
    <dgm:cxn modelId="{A7E6517B-CD78-4842-8103-21616FEC6832}" srcId="{0417B65C-EEB5-4071-85C5-63FF1C24611C}" destId="{A451201E-D9B6-4BA1-9FF9-AB74EF277D85}" srcOrd="0" destOrd="0" parTransId="{C55358B8-23B8-4229-BE2B-D683672DA8AF}" sibTransId="{1F5A15D5-8C47-45F4-9F36-859BAD346CB6}"/>
    <dgm:cxn modelId="{B6BD138A-B7C6-44E1-AF23-8BE172AECD8F}" type="presOf" srcId="{A466CF38-0041-4398-B097-09CF15BE024F}" destId="{41130CD7-69B2-4A46-9D82-1B2FB5BBD491}" srcOrd="0" destOrd="0" presId="urn:microsoft.com/office/officeart/2005/8/layout/vList2"/>
    <dgm:cxn modelId="{D8AF65A3-24AD-4D25-8C96-FB03F8284037}" type="presOf" srcId="{17902B52-488D-491F-8955-C4A04FA9CD76}" destId="{69D90283-2CAD-4EDA-A81D-FFCCA26CD463}" srcOrd="0" destOrd="0" presId="urn:microsoft.com/office/officeart/2005/8/layout/vList2"/>
    <dgm:cxn modelId="{DCDEF7BC-3685-41D3-A398-8B7DB24748A2}" srcId="{0417B65C-EEB5-4071-85C5-63FF1C24611C}" destId="{A466CF38-0041-4398-B097-09CF15BE024F}" srcOrd="1" destOrd="0" parTransId="{E834D157-FF0F-4A46-AF53-46DE42152FBD}" sibTransId="{1AC0A159-1040-423B-A3E3-8B8A32F585F7}"/>
    <dgm:cxn modelId="{2962A8EA-6905-4EC1-A7F4-B325CE2FA8C8}" type="presOf" srcId="{1C2B9E75-C065-47EC-939E-8EC1F3E65901}" destId="{346D45C4-29C9-4938-B82D-655698691967}" srcOrd="0" destOrd="0" presId="urn:microsoft.com/office/officeart/2005/8/layout/vList2"/>
    <dgm:cxn modelId="{3DB9F2C6-969E-4944-BACF-FD60DAEC4856}" type="presParOf" srcId="{25C97D0B-125F-4412-85F4-24DE912BE930}" destId="{4921EA77-C272-478D-AA92-7867A6456BB9}" srcOrd="0" destOrd="0" presId="urn:microsoft.com/office/officeart/2005/8/layout/vList2"/>
    <dgm:cxn modelId="{A25C9440-08F0-4399-B7BE-4659063ED025}" type="presParOf" srcId="{25C97D0B-125F-4412-85F4-24DE912BE930}" destId="{C0C528A4-FF5A-4BE3-A3FD-20F32F92E90E}" srcOrd="1" destOrd="0" presId="urn:microsoft.com/office/officeart/2005/8/layout/vList2"/>
    <dgm:cxn modelId="{2EE0A552-D813-41DD-B89C-E6F5D9F1A5B9}" type="presParOf" srcId="{25C97D0B-125F-4412-85F4-24DE912BE930}" destId="{41130CD7-69B2-4A46-9D82-1B2FB5BBD491}" srcOrd="2" destOrd="0" presId="urn:microsoft.com/office/officeart/2005/8/layout/vList2"/>
    <dgm:cxn modelId="{DF68B8FD-EBF7-49BE-B4E7-2E905C20FFEC}" type="presParOf" srcId="{25C97D0B-125F-4412-85F4-24DE912BE930}" destId="{92C3CE88-033C-4635-BAE5-0C1C467B8EF9}" srcOrd="3" destOrd="0" presId="urn:microsoft.com/office/officeart/2005/8/layout/vList2"/>
    <dgm:cxn modelId="{2735FB8D-1EF3-4CDE-B3FC-1172144091E1}" type="presParOf" srcId="{25C97D0B-125F-4412-85F4-24DE912BE930}" destId="{69D90283-2CAD-4EDA-A81D-FFCCA26CD463}" srcOrd="4" destOrd="0" presId="urn:microsoft.com/office/officeart/2005/8/layout/vList2"/>
    <dgm:cxn modelId="{58CE1ABC-E6AD-4D59-9B2D-53F110E9FB00}" type="presParOf" srcId="{25C97D0B-125F-4412-85F4-24DE912BE930}" destId="{2A2FF17F-E5F4-42BD-BE2B-F75E2069CF68}" srcOrd="5" destOrd="0" presId="urn:microsoft.com/office/officeart/2005/8/layout/vList2"/>
    <dgm:cxn modelId="{7675EE89-6BAE-4F15-96FC-BDC1F8EA7329}" type="presParOf" srcId="{25C97D0B-125F-4412-85F4-24DE912BE930}" destId="{346D45C4-29C9-4938-B82D-655698691967}" srcOrd="6" destOrd="0" presId="urn:microsoft.com/office/officeart/2005/8/layout/vList2"/>
    <dgm:cxn modelId="{66D96D2E-1F10-4CA8-B4A8-3E48DA60AF75}" type="presParOf" srcId="{25C97D0B-125F-4412-85F4-24DE912BE930}" destId="{1FF29725-C2BB-46FE-8038-12909D1DFF31}" srcOrd="7" destOrd="0" presId="urn:microsoft.com/office/officeart/2005/8/layout/vList2"/>
    <dgm:cxn modelId="{136531AE-9D2F-4126-BB30-59486A9297D1}" type="presParOf" srcId="{25C97D0B-125F-4412-85F4-24DE912BE930}" destId="{4B65E570-C96F-4B3C-A024-859ED049F9E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A7255D-7995-4C49-9852-464190BC74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CM"/>
        </a:p>
      </dgm:t>
    </dgm:pt>
    <dgm:pt modelId="{2A6AE464-8DB5-4EC1-B390-A1FC5DCE39BC}">
      <dgm:prSet phldrT="[Texte]"/>
      <dgm:spPr/>
      <dgm:t>
        <a:bodyPr/>
        <a:lstStyle/>
        <a:p>
          <a:r>
            <a:rPr lang="en-US" u="none" strike="noStrike" cap="none" spc="0">
              <a:latin typeface="Times New Roman"/>
            </a:rPr>
            <a:t>Handle Missing Values</a:t>
          </a:r>
          <a:endParaRPr lang="fr-CM" dirty="0"/>
        </a:p>
      </dgm:t>
    </dgm:pt>
    <dgm:pt modelId="{19B20776-26C6-453C-A144-DE5B7DDB0A4C}" type="sibTrans" cxnId="{AFC48615-D23F-4A29-96CF-CB08E468E763}">
      <dgm:prSet/>
      <dgm:spPr/>
      <dgm:t>
        <a:bodyPr/>
        <a:lstStyle/>
        <a:p>
          <a:endParaRPr lang="fr-CM"/>
        </a:p>
      </dgm:t>
    </dgm:pt>
    <dgm:pt modelId="{29A5D7F9-AE36-4A9F-B294-4245B55B0AF9}" type="parTrans" cxnId="{AFC48615-D23F-4A29-96CF-CB08E468E763}">
      <dgm:prSet/>
      <dgm:spPr/>
      <dgm:t>
        <a:bodyPr/>
        <a:lstStyle/>
        <a:p>
          <a:endParaRPr lang="fr-CM"/>
        </a:p>
      </dgm:t>
    </dgm:pt>
    <dgm:pt modelId="{1938FC34-3B74-40A0-9D36-4273AFA8B282}">
      <dgm:prSet phldrT="[Texte]"/>
      <dgm:spPr/>
      <dgm:t>
        <a:bodyPr/>
        <a:lstStyle/>
        <a:p>
          <a:r>
            <a:rPr lang="en-US" u="none" strike="noStrike" cap="none" spc="0">
              <a:latin typeface="Times New Roman"/>
            </a:rPr>
            <a:t>Import Libraries and Load Data</a:t>
          </a:r>
          <a:endParaRPr lang="fr-CM" dirty="0"/>
        </a:p>
      </dgm:t>
    </dgm:pt>
    <dgm:pt modelId="{23C68315-E5B9-4472-A3E8-C6C46478ACB2}" type="sibTrans" cxnId="{01A13F0E-4846-4DAE-91E5-B1D7849EBC4F}">
      <dgm:prSet/>
      <dgm:spPr/>
      <dgm:t>
        <a:bodyPr/>
        <a:lstStyle/>
        <a:p>
          <a:endParaRPr lang="fr-CM"/>
        </a:p>
      </dgm:t>
    </dgm:pt>
    <dgm:pt modelId="{A60ADD17-9D8E-4A69-BF99-9799C608F516}" type="parTrans" cxnId="{01A13F0E-4846-4DAE-91E5-B1D7849EBC4F}">
      <dgm:prSet/>
      <dgm:spPr/>
      <dgm:t>
        <a:bodyPr/>
        <a:lstStyle/>
        <a:p>
          <a:endParaRPr lang="fr-CM"/>
        </a:p>
      </dgm:t>
    </dgm:pt>
    <dgm:pt modelId="{99321E0D-EF94-4D02-B6A2-C26606E4FE63}">
      <dgm:prSet phldrT="[Texte]"/>
      <dgm:spPr/>
      <dgm:t>
        <a:bodyPr/>
        <a:lstStyle/>
        <a:p>
          <a:r>
            <a:rPr lang="en-US" u="none" strike="noStrike" cap="none" spc="0">
              <a:latin typeface="Times New Roman"/>
            </a:rPr>
            <a:t>Check for Missing Values</a:t>
          </a:r>
          <a:endParaRPr lang="fr-CM" dirty="0"/>
        </a:p>
      </dgm:t>
    </dgm:pt>
    <dgm:pt modelId="{285C6542-7AFE-4E92-87CB-94F92D463AF2}" type="sibTrans" cxnId="{F7118350-6B37-44D7-9DB7-DA40AE474BCB}">
      <dgm:prSet/>
      <dgm:spPr/>
      <dgm:t>
        <a:bodyPr/>
        <a:lstStyle/>
        <a:p>
          <a:endParaRPr lang="fr-CM"/>
        </a:p>
      </dgm:t>
    </dgm:pt>
    <dgm:pt modelId="{A72E8004-7E82-43AE-B2AA-08E3B6ED6D21}" type="parTrans" cxnId="{F7118350-6B37-44D7-9DB7-DA40AE474BCB}">
      <dgm:prSet/>
      <dgm:spPr/>
      <dgm:t>
        <a:bodyPr/>
        <a:lstStyle/>
        <a:p>
          <a:endParaRPr lang="fr-CM"/>
        </a:p>
      </dgm:t>
    </dgm:pt>
    <dgm:pt modelId="{1B25768A-C4AF-4FB1-8097-34F17F8DA71A}">
      <dgm:prSet/>
      <dgm:spPr/>
      <dgm:t>
        <a:bodyPr/>
        <a:lstStyle/>
        <a:p>
          <a:r>
            <a:rPr lang="en-US" u="none" strike="noStrike" cap="none" spc="0" dirty="0">
              <a:latin typeface="Times New Roman"/>
            </a:rPr>
            <a:t>Check for Duplicates and Remove Them</a:t>
          </a:r>
          <a:endParaRPr lang="fr-CM" dirty="0"/>
        </a:p>
      </dgm:t>
    </dgm:pt>
    <dgm:pt modelId="{97B85F08-90E7-49A7-B376-2D0BE16FF5B4}" type="parTrans" cxnId="{65E0AD31-55DC-4890-A292-BB3F8FC63BC9}">
      <dgm:prSet/>
      <dgm:spPr/>
      <dgm:t>
        <a:bodyPr/>
        <a:lstStyle/>
        <a:p>
          <a:endParaRPr lang="fr-CM"/>
        </a:p>
      </dgm:t>
    </dgm:pt>
    <dgm:pt modelId="{89517D20-8606-4CB1-A06B-7AF4E5DB79CA}" type="sibTrans" cxnId="{65E0AD31-55DC-4890-A292-BB3F8FC63BC9}">
      <dgm:prSet/>
      <dgm:spPr/>
      <dgm:t>
        <a:bodyPr/>
        <a:lstStyle/>
        <a:p>
          <a:endParaRPr lang="fr-CM"/>
        </a:p>
      </dgm:t>
    </dgm:pt>
    <dgm:pt modelId="{6D5EFA7D-491F-4184-BEF0-8F214E787C1F}">
      <dgm:prSet/>
      <dgm:spPr/>
      <dgm:t>
        <a:bodyPr/>
        <a:lstStyle/>
        <a:p>
          <a:r>
            <a:rPr lang="en-US" u="none" strike="noStrike" cap="none" spc="0">
              <a:latin typeface="Times New Roman"/>
            </a:rPr>
            <a:t>Standardize Phone and Website Formats</a:t>
          </a:r>
          <a:endParaRPr lang="fr-CM"/>
        </a:p>
      </dgm:t>
    </dgm:pt>
    <dgm:pt modelId="{358C7788-B626-41C0-B622-756126854F1A}" type="parTrans" cxnId="{4DA0AC02-CE33-4704-AED7-DF056FEAD8FB}">
      <dgm:prSet/>
      <dgm:spPr/>
      <dgm:t>
        <a:bodyPr/>
        <a:lstStyle/>
        <a:p>
          <a:endParaRPr lang="fr-CM"/>
        </a:p>
      </dgm:t>
    </dgm:pt>
    <dgm:pt modelId="{65E1074A-3204-42A4-8068-8D29F05CB832}" type="sibTrans" cxnId="{4DA0AC02-CE33-4704-AED7-DF056FEAD8FB}">
      <dgm:prSet/>
      <dgm:spPr/>
      <dgm:t>
        <a:bodyPr/>
        <a:lstStyle/>
        <a:p>
          <a:endParaRPr lang="fr-CM"/>
        </a:p>
      </dgm:t>
    </dgm:pt>
    <dgm:pt modelId="{4C7B4E3F-33A9-4BD1-BA7D-22F78542344D}">
      <dgm:prSet/>
      <dgm:spPr/>
      <dgm:t>
        <a:bodyPr/>
        <a:lstStyle/>
        <a:p>
          <a:r>
            <a:rPr lang="en-US" u="none" strike="noStrike" cap="none" spc="0">
              <a:latin typeface="Times New Roman"/>
            </a:rPr>
            <a:t>Save the cleaned data</a:t>
          </a:r>
          <a:endParaRPr lang="fr-CM"/>
        </a:p>
      </dgm:t>
    </dgm:pt>
    <dgm:pt modelId="{5F0ADA9C-2B7A-4DB2-A1DA-63FFA4AC38A6}" type="parTrans" cxnId="{165E8DE5-D1D7-45E8-A755-7D94317F9A4D}">
      <dgm:prSet/>
      <dgm:spPr/>
      <dgm:t>
        <a:bodyPr/>
        <a:lstStyle/>
        <a:p>
          <a:endParaRPr lang="fr-CM"/>
        </a:p>
      </dgm:t>
    </dgm:pt>
    <dgm:pt modelId="{5E2AEF51-99C4-4D33-A7B4-59FD25B9422C}" type="sibTrans" cxnId="{165E8DE5-D1D7-45E8-A755-7D94317F9A4D}">
      <dgm:prSet/>
      <dgm:spPr/>
      <dgm:t>
        <a:bodyPr/>
        <a:lstStyle/>
        <a:p>
          <a:endParaRPr lang="fr-CM"/>
        </a:p>
      </dgm:t>
    </dgm:pt>
    <dgm:pt modelId="{ABA316C8-FC12-42D0-9FD6-E05D101FC121}" type="pres">
      <dgm:prSet presAssocID="{50A7255D-7995-4C49-9852-464190BC74FD}" presName="linear" presStyleCnt="0">
        <dgm:presLayoutVars>
          <dgm:dir/>
          <dgm:animLvl val="lvl"/>
          <dgm:resizeHandles val="exact"/>
        </dgm:presLayoutVars>
      </dgm:prSet>
      <dgm:spPr/>
    </dgm:pt>
    <dgm:pt modelId="{37FFA085-02A5-42A7-92F1-DFE90E4061F5}" type="pres">
      <dgm:prSet presAssocID="{1938FC34-3B74-40A0-9D36-4273AFA8B282}" presName="parentLin" presStyleCnt="0"/>
      <dgm:spPr/>
    </dgm:pt>
    <dgm:pt modelId="{D708913E-905F-45B2-BA53-332433ED1BBC}" type="pres">
      <dgm:prSet presAssocID="{1938FC34-3B74-40A0-9D36-4273AFA8B282}" presName="parentLeftMargin" presStyleLbl="node1" presStyleIdx="0" presStyleCnt="6"/>
      <dgm:spPr/>
    </dgm:pt>
    <dgm:pt modelId="{0932D48A-6A72-4BB3-AB9A-D2BE5A3F8CD0}" type="pres">
      <dgm:prSet presAssocID="{1938FC34-3B74-40A0-9D36-4273AFA8B282}" presName="parentText" presStyleLbl="node1" presStyleIdx="0" presStyleCnt="6">
        <dgm:presLayoutVars>
          <dgm:chMax val="0"/>
          <dgm:bulletEnabled val="1"/>
        </dgm:presLayoutVars>
      </dgm:prSet>
      <dgm:spPr/>
    </dgm:pt>
    <dgm:pt modelId="{A318BCEB-DE96-49BC-999D-5800401B56D5}" type="pres">
      <dgm:prSet presAssocID="{1938FC34-3B74-40A0-9D36-4273AFA8B282}" presName="negativeSpace" presStyleCnt="0"/>
      <dgm:spPr/>
    </dgm:pt>
    <dgm:pt modelId="{DE110D74-1DDB-4799-90D8-5D4EDD2DD5BF}" type="pres">
      <dgm:prSet presAssocID="{1938FC34-3B74-40A0-9D36-4273AFA8B282}" presName="childText" presStyleLbl="conFgAcc1" presStyleIdx="0" presStyleCnt="6">
        <dgm:presLayoutVars>
          <dgm:bulletEnabled val="1"/>
        </dgm:presLayoutVars>
      </dgm:prSet>
      <dgm:spPr/>
    </dgm:pt>
    <dgm:pt modelId="{40343851-922E-413B-A9ED-4B8BF7A8033A}" type="pres">
      <dgm:prSet presAssocID="{23C68315-E5B9-4472-A3E8-C6C46478ACB2}" presName="spaceBetweenRectangles" presStyleCnt="0"/>
      <dgm:spPr/>
    </dgm:pt>
    <dgm:pt modelId="{081B4481-DEDE-4BB1-930C-D597B28ADAC2}" type="pres">
      <dgm:prSet presAssocID="{99321E0D-EF94-4D02-B6A2-C26606E4FE63}" presName="parentLin" presStyleCnt="0"/>
      <dgm:spPr/>
    </dgm:pt>
    <dgm:pt modelId="{2C33FBD6-2AC0-4E9C-B71A-DCD958673E21}" type="pres">
      <dgm:prSet presAssocID="{99321E0D-EF94-4D02-B6A2-C26606E4FE63}" presName="parentLeftMargin" presStyleLbl="node1" presStyleIdx="0" presStyleCnt="6"/>
      <dgm:spPr/>
    </dgm:pt>
    <dgm:pt modelId="{879E65A5-8B5C-4F4F-91F9-19030F3608E4}" type="pres">
      <dgm:prSet presAssocID="{99321E0D-EF94-4D02-B6A2-C26606E4FE63}" presName="parentText" presStyleLbl="node1" presStyleIdx="1" presStyleCnt="6">
        <dgm:presLayoutVars>
          <dgm:chMax val="0"/>
          <dgm:bulletEnabled val="1"/>
        </dgm:presLayoutVars>
      </dgm:prSet>
      <dgm:spPr/>
    </dgm:pt>
    <dgm:pt modelId="{272F19A4-E675-45E6-8389-FCB5F55E49A6}" type="pres">
      <dgm:prSet presAssocID="{99321E0D-EF94-4D02-B6A2-C26606E4FE63}" presName="negativeSpace" presStyleCnt="0"/>
      <dgm:spPr/>
    </dgm:pt>
    <dgm:pt modelId="{62182C04-157B-4D56-BFA2-10AC75950512}" type="pres">
      <dgm:prSet presAssocID="{99321E0D-EF94-4D02-B6A2-C26606E4FE63}" presName="childText" presStyleLbl="conFgAcc1" presStyleIdx="1" presStyleCnt="6">
        <dgm:presLayoutVars>
          <dgm:bulletEnabled val="1"/>
        </dgm:presLayoutVars>
      </dgm:prSet>
      <dgm:spPr/>
    </dgm:pt>
    <dgm:pt modelId="{EF603E40-6335-458B-B4C9-F2B2C1677100}" type="pres">
      <dgm:prSet presAssocID="{285C6542-7AFE-4E92-87CB-94F92D463AF2}" presName="spaceBetweenRectangles" presStyleCnt="0"/>
      <dgm:spPr/>
    </dgm:pt>
    <dgm:pt modelId="{BF1CE63E-4E5D-444C-8FE6-2310ECDE1186}" type="pres">
      <dgm:prSet presAssocID="{2A6AE464-8DB5-4EC1-B390-A1FC5DCE39BC}" presName="parentLin" presStyleCnt="0"/>
      <dgm:spPr/>
    </dgm:pt>
    <dgm:pt modelId="{6E55DE10-7C69-4C34-93E7-554A5EDE972C}" type="pres">
      <dgm:prSet presAssocID="{2A6AE464-8DB5-4EC1-B390-A1FC5DCE39BC}" presName="parentLeftMargin" presStyleLbl="node1" presStyleIdx="1" presStyleCnt="6"/>
      <dgm:spPr/>
    </dgm:pt>
    <dgm:pt modelId="{00990574-22C1-44C6-A9E7-1C387C4C609E}" type="pres">
      <dgm:prSet presAssocID="{2A6AE464-8DB5-4EC1-B390-A1FC5DCE39BC}" presName="parentText" presStyleLbl="node1" presStyleIdx="2" presStyleCnt="6">
        <dgm:presLayoutVars>
          <dgm:chMax val="0"/>
          <dgm:bulletEnabled val="1"/>
        </dgm:presLayoutVars>
      </dgm:prSet>
      <dgm:spPr/>
    </dgm:pt>
    <dgm:pt modelId="{174FB19D-8145-4F14-BB06-5E858172EDAD}" type="pres">
      <dgm:prSet presAssocID="{2A6AE464-8DB5-4EC1-B390-A1FC5DCE39BC}" presName="negativeSpace" presStyleCnt="0"/>
      <dgm:spPr/>
    </dgm:pt>
    <dgm:pt modelId="{34035D36-4396-413E-8837-1CF5853E0E72}" type="pres">
      <dgm:prSet presAssocID="{2A6AE464-8DB5-4EC1-B390-A1FC5DCE39BC}" presName="childText" presStyleLbl="conFgAcc1" presStyleIdx="2" presStyleCnt="6">
        <dgm:presLayoutVars>
          <dgm:bulletEnabled val="1"/>
        </dgm:presLayoutVars>
      </dgm:prSet>
      <dgm:spPr/>
    </dgm:pt>
    <dgm:pt modelId="{7852CC47-060D-463E-B940-31244E378FDC}" type="pres">
      <dgm:prSet presAssocID="{19B20776-26C6-453C-A144-DE5B7DDB0A4C}" presName="spaceBetweenRectangles" presStyleCnt="0"/>
      <dgm:spPr/>
    </dgm:pt>
    <dgm:pt modelId="{B2428331-F33F-4FE6-9B95-8B504263B27A}" type="pres">
      <dgm:prSet presAssocID="{1B25768A-C4AF-4FB1-8097-34F17F8DA71A}" presName="parentLin" presStyleCnt="0"/>
      <dgm:spPr/>
    </dgm:pt>
    <dgm:pt modelId="{C01406F7-3524-421D-9A58-0D3250E1C97F}" type="pres">
      <dgm:prSet presAssocID="{1B25768A-C4AF-4FB1-8097-34F17F8DA71A}" presName="parentLeftMargin" presStyleLbl="node1" presStyleIdx="2" presStyleCnt="6"/>
      <dgm:spPr/>
    </dgm:pt>
    <dgm:pt modelId="{60807458-05F2-46A3-948F-8D151EDCFC9E}" type="pres">
      <dgm:prSet presAssocID="{1B25768A-C4AF-4FB1-8097-34F17F8DA71A}" presName="parentText" presStyleLbl="node1" presStyleIdx="3" presStyleCnt="6">
        <dgm:presLayoutVars>
          <dgm:chMax val="0"/>
          <dgm:bulletEnabled val="1"/>
        </dgm:presLayoutVars>
      </dgm:prSet>
      <dgm:spPr/>
    </dgm:pt>
    <dgm:pt modelId="{BF6998E1-606C-4A32-8C01-C80C991ACFD6}" type="pres">
      <dgm:prSet presAssocID="{1B25768A-C4AF-4FB1-8097-34F17F8DA71A}" presName="negativeSpace" presStyleCnt="0"/>
      <dgm:spPr/>
    </dgm:pt>
    <dgm:pt modelId="{EFCB3F39-5148-419F-BFD0-EE63ED97AE66}" type="pres">
      <dgm:prSet presAssocID="{1B25768A-C4AF-4FB1-8097-34F17F8DA71A}" presName="childText" presStyleLbl="conFgAcc1" presStyleIdx="3" presStyleCnt="6">
        <dgm:presLayoutVars>
          <dgm:bulletEnabled val="1"/>
        </dgm:presLayoutVars>
      </dgm:prSet>
      <dgm:spPr/>
    </dgm:pt>
    <dgm:pt modelId="{228A443D-B378-4601-B0AC-9101E6C93887}" type="pres">
      <dgm:prSet presAssocID="{89517D20-8606-4CB1-A06B-7AF4E5DB79CA}" presName="spaceBetweenRectangles" presStyleCnt="0"/>
      <dgm:spPr/>
    </dgm:pt>
    <dgm:pt modelId="{5C0397C3-0F5E-40BA-ADB8-FFD807FD32F7}" type="pres">
      <dgm:prSet presAssocID="{6D5EFA7D-491F-4184-BEF0-8F214E787C1F}" presName="parentLin" presStyleCnt="0"/>
      <dgm:spPr/>
    </dgm:pt>
    <dgm:pt modelId="{A9881BCA-852A-4189-B4EC-6DAA54099C7C}" type="pres">
      <dgm:prSet presAssocID="{6D5EFA7D-491F-4184-BEF0-8F214E787C1F}" presName="parentLeftMargin" presStyleLbl="node1" presStyleIdx="3" presStyleCnt="6"/>
      <dgm:spPr/>
    </dgm:pt>
    <dgm:pt modelId="{F60E38C5-5775-4A9B-A1D6-DB3AF264C2B8}" type="pres">
      <dgm:prSet presAssocID="{6D5EFA7D-491F-4184-BEF0-8F214E787C1F}" presName="parentText" presStyleLbl="node1" presStyleIdx="4" presStyleCnt="6">
        <dgm:presLayoutVars>
          <dgm:chMax val="0"/>
          <dgm:bulletEnabled val="1"/>
        </dgm:presLayoutVars>
      </dgm:prSet>
      <dgm:spPr/>
    </dgm:pt>
    <dgm:pt modelId="{461B177C-7BA2-4B60-8DAC-C122F9503BC8}" type="pres">
      <dgm:prSet presAssocID="{6D5EFA7D-491F-4184-BEF0-8F214E787C1F}" presName="negativeSpace" presStyleCnt="0"/>
      <dgm:spPr/>
    </dgm:pt>
    <dgm:pt modelId="{2FE14C2A-C9C8-4C1B-8FA7-D820B311F3AF}" type="pres">
      <dgm:prSet presAssocID="{6D5EFA7D-491F-4184-BEF0-8F214E787C1F}" presName="childText" presStyleLbl="conFgAcc1" presStyleIdx="4" presStyleCnt="6">
        <dgm:presLayoutVars>
          <dgm:bulletEnabled val="1"/>
        </dgm:presLayoutVars>
      </dgm:prSet>
      <dgm:spPr/>
    </dgm:pt>
    <dgm:pt modelId="{49133597-932C-4E6B-88C0-D7D27395C8AF}" type="pres">
      <dgm:prSet presAssocID="{65E1074A-3204-42A4-8068-8D29F05CB832}" presName="spaceBetweenRectangles" presStyleCnt="0"/>
      <dgm:spPr/>
    </dgm:pt>
    <dgm:pt modelId="{509DA857-60BD-4811-99B6-B0C46DE2798C}" type="pres">
      <dgm:prSet presAssocID="{4C7B4E3F-33A9-4BD1-BA7D-22F78542344D}" presName="parentLin" presStyleCnt="0"/>
      <dgm:spPr/>
    </dgm:pt>
    <dgm:pt modelId="{60CCB280-284B-4872-B539-5CC55B9913AD}" type="pres">
      <dgm:prSet presAssocID="{4C7B4E3F-33A9-4BD1-BA7D-22F78542344D}" presName="parentLeftMargin" presStyleLbl="node1" presStyleIdx="4" presStyleCnt="6"/>
      <dgm:spPr/>
    </dgm:pt>
    <dgm:pt modelId="{F67090D0-3FAA-4310-A211-DF62CF6E055D}" type="pres">
      <dgm:prSet presAssocID="{4C7B4E3F-33A9-4BD1-BA7D-22F78542344D}" presName="parentText" presStyleLbl="node1" presStyleIdx="5" presStyleCnt="6">
        <dgm:presLayoutVars>
          <dgm:chMax val="0"/>
          <dgm:bulletEnabled val="1"/>
        </dgm:presLayoutVars>
      </dgm:prSet>
      <dgm:spPr/>
    </dgm:pt>
    <dgm:pt modelId="{6793BFB4-D10D-4977-841F-C9FEA9684F26}" type="pres">
      <dgm:prSet presAssocID="{4C7B4E3F-33A9-4BD1-BA7D-22F78542344D}" presName="negativeSpace" presStyleCnt="0"/>
      <dgm:spPr/>
    </dgm:pt>
    <dgm:pt modelId="{A1581FFD-E384-43AD-B5DD-202DD6067C2B}" type="pres">
      <dgm:prSet presAssocID="{4C7B4E3F-33A9-4BD1-BA7D-22F78542344D}" presName="childText" presStyleLbl="conFgAcc1" presStyleIdx="5" presStyleCnt="6">
        <dgm:presLayoutVars>
          <dgm:bulletEnabled val="1"/>
        </dgm:presLayoutVars>
      </dgm:prSet>
      <dgm:spPr/>
    </dgm:pt>
  </dgm:ptLst>
  <dgm:cxnLst>
    <dgm:cxn modelId="{4DA0AC02-CE33-4704-AED7-DF056FEAD8FB}" srcId="{50A7255D-7995-4C49-9852-464190BC74FD}" destId="{6D5EFA7D-491F-4184-BEF0-8F214E787C1F}" srcOrd="4" destOrd="0" parTransId="{358C7788-B626-41C0-B622-756126854F1A}" sibTransId="{65E1074A-3204-42A4-8068-8D29F05CB832}"/>
    <dgm:cxn modelId="{01A13F0E-4846-4DAE-91E5-B1D7849EBC4F}" srcId="{50A7255D-7995-4C49-9852-464190BC74FD}" destId="{1938FC34-3B74-40A0-9D36-4273AFA8B282}" srcOrd="0" destOrd="0" parTransId="{A60ADD17-9D8E-4A69-BF99-9799C608F516}" sibTransId="{23C68315-E5B9-4472-A3E8-C6C46478ACB2}"/>
    <dgm:cxn modelId="{21AD6610-61DA-49DF-AAEB-1C5FCAB1B60C}" type="presOf" srcId="{50A7255D-7995-4C49-9852-464190BC74FD}" destId="{ABA316C8-FC12-42D0-9FD6-E05D101FC121}" srcOrd="0" destOrd="0" presId="urn:microsoft.com/office/officeart/2005/8/layout/list1"/>
    <dgm:cxn modelId="{AFC48615-D23F-4A29-96CF-CB08E468E763}" srcId="{50A7255D-7995-4C49-9852-464190BC74FD}" destId="{2A6AE464-8DB5-4EC1-B390-A1FC5DCE39BC}" srcOrd="2" destOrd="0" parTransId="{29A5D7F9-AE36-4A9F-B294-4245B55B0AF9}" sibTransId="{19B20776-26C6-453C-A144-DE5B7DDB0A4C}"/>
    <dgm:cxn modelId="{951AE51A-460D-4E13-B100-ED03608D6275}" type="presOf" srcId="{4C7B4E3F-33A9-4BD1-BA7D-22F78542344D}" destId="{F67090D0-3FAA-4310-A211-DF62CF6E055D}" srcOrd="1" destOrd="0" presId="urn:microsoft.com/office/officeart/2005/8/layout/list1"/>
    <dgm:cxn modelId="{65E0AD31-55DC-4890-A292-BB3F8FC63BC9}" srcId="{50A7255D-7995-4C49-9852-464190BC74FD}" destId="{1B25768A-C4AF-4FB1-8097-34F17F8DA71A}" srcOrd="3" destOrd="0" parTransId="{97B85F08-90E7-49A7-B376-2D0BE16FF5B4}" sibTransId="{89517D20-8606-4CB1-A06B-7AF4E5DB79CA}"/>
    <dgm:cxn modelId="{9419FE39-A11A-4C06-A271-8427F7B514D9}" type="presOf" srcId="{99321E0D-EF94-4D02-B6A2-C26606E4FE63}" destId="{2C33FBD6-2AC0-4E9C-B71A-DCD958673E21}" srcOrd="0" destOrd="0" presId="urn:microsoft.com/office/officeart/2005/8/layout/list1"/>
    <dgm:cxn modelId="{411FD461-8ED2-4019-B22A-61D52FE0A8EA}" type="presOf" srcId="{6D5EFA7D-491F-4184-BEF0-8F214E787C1F}" destId="{A9881BCA-852A-4189-B4EC-6DAA54099C7C}" srcOrd="0" destOrd="0" presId="urn:microsoft.com/office/officeart/2005/8/layout/list1"/>
    <dgm:cxn modelId="{E6D89C46-2862-4443-83C0-1122CF5ED21F}" type="presOf" srcId="{99321E0D-EF94-4D02-B6A2-C26606E4FE63}" destId="{879E65A5-8B5C-4F4F-91F9-19030F3608E4}" srcOrd="1" destOrd="0" presId="urn:microsoft.com/office/officeart/2005/8/layout/list1"/>
    <dgm:cxn modelId="{032FE746-9FE7-4367-9682-A9095870804C}" type="presOf" srcId="{1938FC34-3B74-40A0-9D36-4273AFA8B282}" destId="{D708913E-905F-45B2-BA53-332433ED1BBC}" srcOrd="0" destOrd="0" presId="urn:microsoft.com/office/officeart/2005/8/layout/list1"/>
    <dgm:cxn modelId="{A756C56B-BF7C-4A70-90EC-D79C924749B7}" type="presOf" srcId="{6D5EFA7D-491F-4184-BEF0-8F214E787C1F}" destId="{F60E38C5-5775-4A9B-A1D6-DB3AF264C2B8}" srcOrd="1" destOrd="0" presId="urn:microsoft.com/office/officeart/2005/8/layout/list1"/>
    <dgm:cxn modelId="{C732D84B-32E0-4FC5-AA73-3791FE722916}" type="presOf" srcId="{1B25768A-C4AF-4FB1-8097-34F17F8DA71A}" destId="{60807458-05F2-46A3-948F-8D151EDCFC9E}" srcOrd="1" destOrd="0" presId="urn:microsoft.com/office/officeart/2005/8/layout/list1"/>
    <dgm:cxn modelId="{F7118350-6B37-44D7-9DB7-DA40AE474BCB}" srcId="{50A7255D-7995-4C49-9852-464190BC74FD}" destId="{99321E0D-EF94-4D02-B6A2-C26606E4FE63}" srcOrd="1" destOrd="0" parTransId="{A72E8004-7E82-43AE-B2AA-08E3B6ED6D21}" sibTransId="{285C6542-7AFE-4E92-87CB-94F92D463AF2}"/>
    <dgm:cxn modelId="{C1645B59-4FC0-40F4-9E95-4BFB76E48760}" type="presOf" srcId="{2A6AE464-8DB5-4EC1-B390-A1FC5DCE39BC}" destId="{6E55DE10-7C69-4C34-93E7-554A5EDE972C}" srcOrd="0" destOrd="0" presId="urn:microsoft.com/office/officeart/2005/8/layout/list1"/>
    <dgm:cxn modelId="{D97ADA9C-DBBA-4606-ADB4-B8E25EBD451E}" type="presOf" srcId="{2A6AE464-8DB5-4EC1-B390-A1FC5DCE39BC}" destId="{00990574-22C1-44C6-A9E7-1C387C4C609E}" srcOrd="1" destOrd="0" presId="urn:microsoft.com/office/officeart/2005/8/layout/list1"/>
    <dgm:cxn modelId="{DE6787DB-62CB-4C2D-8AF2-CA2CA60B7E81}" type="presOf" srcId="{1938FC34-3B74-40A0-9D36-4273AFA8B282}" destId="{0932D48A-6A72-4BB3-AB9A-D2BE5A3F8CD0}" srcOrd="1" destOrd="0" presId="urn:microsoft.com/office/officeart/2005/8/layout/list1"/>
    <dgm:cxn modelId="{165E8DE5-D1D7-45E8-A755-7D94317F9A4D}" srcId="{50A7255D-7995-4C49-9852-464190BC74FD}" destId="{4C7B4E3F-33A9-4BD1-BA7D-22F78542344D}" srcOrd="5" destOrd="0" parTransId="{5F0ADA9C-2B7A-4DB2-A1DA-63FFA4AC38A6}" sibTransId="{5E2AEF51-99C4-4D33-A7B4-59FD25B9422C}"/>
    <dgm:cxn modelId="{F2FCB0E6-9B1F-4F63-B128-06D04D6CAD92}" type="presOf" srcId="{1B25768A-C4AF-4FB1-8097-34F17F8DA71A}" destId="{C01406F7-3524-421D-9A58-0D3250E1C97F}" srcOrd="0" destOrd="0" presId="urn:microsoft.com/office/officeart/2005/8/layout/list1"/>
    <dgm:cxn modelId="{DCEC0EE9-DB6D-49B4-888F-756B81CFAE0A}" type="presOf" srcId="{4C7B4E3F-33A9-4BD1-BA7D-22F78542344D}" destId="{60CCB280-284B-4872-B539-5CC55B9913AD}" srcOrd="0" destOrd="0" presId="urn:microsoft.com/office/officeart/2005/8/layout/list1"/>
    <dgm:cxn modelId="{D524A29C-AAE7-4DEF-AE76-136AE1951768}" type="presParOf" srcId="{ABA316C8-FC12-42D0-9FD6-E05D101FC121}" destId="{37FFA085-02A5-42A7-92F1-DFE90E4061F5}" srcOrd="0" destOrd="0" presId="urn:microsoft.com/office/officeart/2005/8/layout/list1"/>
    <dgm:cxn modelId="{58A1DA17-7021-403F-9BA6-8CBF81E69B7D}" type="presParOf" srcId="{37FFA085-02A5-42A7-92F1-DFE90E4061F5}" destId="{D708913E-905F-45B2-BA53-332433ED1BBC}" srcOrd="0" destOrd="0" presId="urn:microsoft.com/office/officeart/2005/8/layout/list1"/>
    <dgm:cxn modelId="{5692D321-CDA8-49CA-86FA-24AE56E64C7B}" type="presParOf" srcId="{37FFA085-02A5-42A7-92F1-DFE90E4061F5}" destId="{0932D48A-6A72-4BB3-AB9A-D2BE5A3F8CD0}" srcOrd="1" destOrd="0" presId="urn:microsoft.com/office/officeart/2005/8/layout/list1"/>
    <dgm:cxn modelId="{0EE4C714-FD27-4112-8ADF-E9F043484173}" type="presParOf" srcId="{ABA316C8-FC12-42D0-9FD6-E05D101FC121}" destId="{A318BCEB-DE96-49BC-999D-5800401B56D5}" srcOrd="1" destOrd="0" presId="urn:microsoft.com/office/officeart/2005/8/layout/list1"/>
    <dgm:cxn modelId="{F96AFF03-5C72-4140-BFF5-4FE8B43E2DDC}" type="presParOf" srcId="{ABA316C8-FC12-42D0-9FD6-E05D101FC121}" destId="{DE110D74-1DDB-4799-90D8-5D4EDD2DD5BF}" srcOrd="2" destOrd="0" presId="urn:microsoft.com/office/officeart/2005/8/layout/list1"/>
    <dgm:cxn modelId="{B437C9D4-9007-4BC4-86EB-AEF80570E6D6}" type="presParOf" srcId="{ABA316C8-FC12-42D0-9FD6-E05D101FC121}" destId="{40343851-922E-413B-A9ED-4B8BF7A8033A}" srcOrd="3" destOrd="0" presId="urn:microsoft.com/office/officeart/2005/8/layout/list1"/>
    <dgm:cxn modelId="{31D115AC-100F-45D9-9E4F-4B976DC22209}" type="presParOf" srcId="{ABA316C8-FC12-42D0-9FD6-E05D101FC121}" destId="{081B4481-DEDE-4BB1-930C-D597B28ADAC2}" srcOrd="4" destOrd="0" presId="urn:microsoft.com/office/officeart/2005/8/layout/list1"/>
    <dgm:cxn modelId="{98504539-D22F-4EA9-9B62-BB6DF4619482}" type="presParOf" srcId="{081B4481-DEDE-4BB1-930C-D597B28ADAC2}" destId="{2C33FBD6-2AC0-4E9C-B71A-DCD958673E21}" srcOrd="0" destOrd="0" presId="urn:microsoft.com/office/officeart/2005/8/layout/list1"/>
    <dgm:cxn modelId="{266CB50B-DB9C-4085-B10D-BFCCD6A54C80}" type="presParOf" srcId="{081B4481-DEDE-4BB1-930C-D597B28ADAC2}" destId="{879E65A5-8B5C-4F4F-91F9-19030F3608E4}" srcOrd="1" destOrd="0" presId="urn:microsoft.com/office/officeart/2005/8/layout/list1"/>
    <dgm:cxn modelId="{94656A46-DCD0-40BD-85DD-D433BF1C9A3F}" type="presParOf" srcId="{ABA316C8-FC12-42D0-9FD6-E05D101FC121}" destId="{272F19A4-E675-45E6-8389-FCB5F55E49A6}" srcOrd="5" destOrd="0" presId="urn:microsoft.com/office/officeart/2005/8/layout/list1"/>
    <dgm:cxn modelId="{6A365AF3-5E86-4A0E-A714-4791CBA9DA68}" type="presParOf" srcId="{ABA316C8-FC12-42D0-9FD6-E05D101FC121}" destId="{62182C04-157B-4D56-BFA2-10AC75950512}" srcOrd="6" destOrd="0" presId="urn:microsoft.com/office/officeart/2005/8/layout/list1"/>
    <dgm:cxn modelId="{399670EE-5741-4FFB-A336-8B85BDBA196A}" type="presParOf" srcId="{ABA316C8-FC12-42D0-9FD6-E05D101FC121}" destId="{EF603E40-6335-458B-B4C9-F2B2C1677100}" srcOrd="7" destOrd="0" presId="urn:microsoft.com/office/officeart/2005/8/layout/list1"/>
    <dgm:cxn modelId="{CFEE9E4B-C904-48D9-A6FC-E77A933EA17F}" type="presParOf" srcId="{ABA316C8-FC12-42D0-9FD6-E05D101FC121}" destId="{BF1CE63E-4E5D-444C-8FE6-2310ECDE1186}" srcOrd="8" destOrd="0" presId="urn:microsoft.com/office/officeart/2005/8/layout/list1"/>
    <dgm:cxn modelId="{7A7A4D5E-73CC-478C-8124-496404A77F6B}" type="presParOf" srcId="{BF1CE63E-4E5D-444C-8FE6-2310ECDE1186}" destId="{6E55DE10-7C69-4C34-93E7-554A5EDE972C}" srcOrd="0" destOrd="0" presId="urn:microsoft.com/office/officeart/2005/8/layout/list1"/>
    <dgm:cxn modelId="{D772665C-E9EF-4E6F-A32B-19EA586BA4D7}" type="presParOf" srcId="{BF1CE63E-4E5D-444C-8FE6-2310ECDE1186}" destId="{00990574-22C1-44C6-A9E7-1C387C4C609E}" srcOrd="1" destOrd="0" presId="urn:microsoft.com/office/officeart/2005/8/layout/list1"/>
    <dgm:cxn modelId="{278536D6-A354-4BD8-A561-3D45455F6C45}" type="presParOf" srcId="{ABA316C8-FC12-42D0-9FD6-E05D101FC121}" destId="{174FB19D-8145-4F14-BB06-5E858172EDAD}" srcOrd="9" destOrd="0" presId="urn:microsoft.com/office/officeart/2005/8/layout/list1"/>
    <dgm:cxn modelId="{5BD9F5DA-3EBE-4E2B-A4E8-2411358F114A}" type="presParOf" srcId="{ABA316C8-FC12-42D0-9FD6-E05D101FC121}" destId="{34035D36-4396-413E-8837-1CF5853E0E72}" srcOrd="10" destOrd="0" presId="urn:microsoft.com/office/officeart/2005/8/layout/list1"/>
    <dgm:cxn modelId="{3F6FD678-2AED-44F3-89AA-FCFAB8ACD965}" type="presParOf" srcId="{ABA316C8-FC12-42D0-9FD6-E05D101FC121}" destId="{7852CC47-060D-463E-B940-31244E378FDC}" srcOrd="11" destOrd="0" presId="urn:microsoft.com/office/officeart/2005/8/layout/list1"/>
    <dgm:cxn modelId="{2D873557-611A-404D-9497-25C98935CD2E}" type="presParOf" srcId="{ABA316C8-FC12-42D0-9FD6-E05D101FC121}" destId="{B2428331-F33F-4FE6-9B95-8B504263B27A}" srcOrd="12" destOrd="0" presId="urn:microsoft.com/office/officeart/2005/8/layout/list1"/>
    <dgm:cxn modelId="{607403AE-1E6E-471F-AE1A-082F15AC113B}" type="presParOf" srcId="{B2428331-F33F-4FE6-9B95-8B504263B27A}" destId="{C01406F7-3524-421D-9A58-0D3250E1C97F}" srcOrd="0" destOrd="0" presId="urn:microsoft.com/office/officeart/2005/8/layout/list1"/>
    <dgm:cxn modelId="{83C7E2B8-A8A5-464D-844F-0D7107A7C8B7}" type="presParOf" srcId="{B2428331-F33F-4FE6-9B95-8B504263B27A}" destId="{60807458-05F2-46A3-948F-8D151EDCFC9E}" srcOrd="1" destOrd="0" presId="urn:microsoft.com/office/officeart/2005/8/layout/list1"/>
    <dgm:cxn modelId="{313F82C2-551E-4FF3-8616-891489083F39}" type="presParOf" srcId="{ABA316C8-FC12-42D0-9FD6-E05D101FC121}" destId="{BF6998E1-606C-4A32-8C01-C80C991ACFD6}" srcOrd="13" destOrd="0" presId="urn:microsoft.com/office/officeart/2005/8/layout/list1"/>
    <dgm:cxn modelId="{55B05D7F-221F-4A4C-8C53-591601B6D3C5}" type="presParOf" srcId="{ABA316C8-FC12-42D0-9FD6-E05D101FC121}" destId="{EFCB3F39-5148-419F-BFD0-EE63ED97AE66}" srcOrd="14" destOrd="0" presId="urn:microsoft.com/office/officeart/2005/8/layout/list1"/>
    <dgm:cxn modelId="{FFFD4527-B610-48D9-9F00-8632BA3D37BD}" type="presParOf" srcId="{ABA316C8-FC12-42D0-9FD6-E05D101FC121}" destId="{228A443D-B378-4601-B0AC-9101E6C93887}" srcOrd="15" destOrd="0" presId="urn:microsoft.com/office/officeart/2005/8/layout/list1"/>
    <dgm:cxn modelId="{1D54AEA2-0796-4F35-B6BC-5DC0E7D4B8FF}" type="presParOf" srcId="{ABA316C8-FC12-42D0-9FD6-E05D101FC121}" destId="{5C0397C3-0F5E-40BA-ADB8-FFD807FD32F7}" srcOrd="16" destOrd="0" presId="urn:microsoft.com/office/officeart/2005/8/layout/list1"/>
    <dgm:cxn modelId="{65BAE0C3-0CA4-4098-906B-0227EE6DECA1}" type="presParOf" srcId="{5C0397C3-0F5E-40BA-ADB8-FFD807FD32F7}" destId="{A9881BCA-852A-4189-B4EC-6DAA54099C7C}" srcOrd="0" destOrd="0" presId="urn:microsoft.com/office/officeart/2005/8/layout/list1"/>
    <dgm:cxn modelId="{44014000-6B3A-4309-BA41-D3EE69B1AF22}" type="presParOf" srcId="{5C0397C3-0F5E-40BA-ADB8-FFD807FD32F7}" destId="{F60E38C5-5775-4A9B-A1D6-DB3AF264C2B8}" srcOrd="1" destOrd="0" presId="urn:microsoft.com/office/officeart/2005/8/layout/list1"/>
    <dgm:cxn modelId="{3A0D836A-A9AD-4048-8F04-001EAA0C702F}" type="presParOf" srcId="{ABA316C8-FC12-42D0-9FD6-E05D101FC121}" destId="{461B177C-7BA2-4B60-8DAC-C122F9503BC8}" srcOrd="17" destOrd="0" presId="urn:microsoft.com/office/officeart/2005/8/layout/list1"/>
    <dgm:cxn modelId="{DC424B5E-BDF0-49B1-AB52-CF7F4671AF79}" type="presParOf" srcId="{ABA316C8-FC12-42D0-9FD6-E05D101FC121}" destId="{2FE14C2A-C9C8-4C1B-8FA7-D820B311F3AF}" srcOrd="18" destOrd="0" presId="urn:microsoft.com/office/officeart/2005/8/layout/list1"/>
    <dgm:cxn modelId="{8B54A6BE-D2E3-4910-B177-984E7A154CDE}" type="presParOf" srcId="{ABA316C8-FC12-42D0-9FD6-E05D101FC121}" destId="{49133597-932C-4E6B-88C0-D7D27395C8AF}" srcOrd="19" destOrd="0" presId="urn:microsoft.com/office/officeart/2005/8/layout/list1"/>
    <dgm:cxn modelId="{0B0F0DE0-746E-4038-8710-A07887E8C765}" type="presParOf" srcId="{ABA316C8-FC12-42D0-9FD6-E05D101FC121}" destId="{509DA857-60BD-4811-99B6-B0C46DE2798C}" srcOrd="20" destOrd="0" presId="urn:microsoft.com/office/officeart/2005/8/layout/list1"/>
    <dgm:cxn modelId="{7EF0B084-41AD-4641-B2AB-ACABC7D33198}" type="presParOf" srcId="{509DA857-60BD-4811-99B6-B0C46DE2798C}" destId="{60CCB280-284B-4872-B539-5CC55B9913AD}" srcOrd="0" destOrd="0" presId="urn:microsoft.com/office/officeart/2005/8/layout/list1"/>
    <dgm:cxn modelId="{AFD67244-5599-48B1-933E-7EBD41917DBA}" type="presParOf" srcId="{509DA857-60BD-4811-99B6-B0C46DE2798C}" destId="{F67090D0-3FAA-4310-A211-DF62CF6E055D}" srcOrd="1" destOrd="0" presId="urn:microsoft.com/office/officeart/2005/8/layout/list1"/>
    <dgm:cxn modelId="{2F93118B-2F4D-4ABE-89CB-22CD9869BA8C}" type="presParOf" srcId="{ABA316C8-FC12-42D0-9FD6-E05D101FC121}" destId="{6793BFB4-D10D-4977-841F-C9FEA9684F26}" srcOrd="21" destOrd="0" presId="urn:microsoft.com/office/officeart/2005/8/layout/list1"/>
    <dgm:cxn modelId="{ED74710B-D9CE-44C1-96F0-93267E561922}" type="presParOf" srcId="{ABA316C8-FC12-42D0-9FD6-E05D101FC121}" destId="{A1581FFD-E384-43AD-B5DD-202DD6067C2B}"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FF7218-3ACB-4F34-AB9B-29775C4D2E26}" type="doc">
      <dgm:prSet loTypeId="urn:microsoft.com/office/officeart/2005/8/layout/chevron1" loCatId="process" qsTypeId="urn:microsoft.com/office/officeart/2005/8/quickstyle/simple1" qsCatId="simple" csTypeId="urn:microsoft.com/office/officeart/2005/8/colors/accent1_2" csCatId="accent1" phldr="1"/>
      <dgm:spPr/>
    </dgm:pt>
    <dgm:pt modelId="{1BC882B5-BEBC-4F2C-BF21-43B0D46A473E}">
      <dgm:prSet phldrT="[Texte]"/>
      <dgm:spPr/>
      <dgm:t>
        <a:bodyPr/>
        <a:lstStyle/>
        <a:p>
          <a:r>
            <a:rPr lang="en-US" u="none" strike="noStrike" cap="none" spc="0" dirty="0">
              <a:solidFill>
                <a:schemeClr val="bg1"/>
              </a:solidFill>
              <a:latin typeface="Times New Roman"/>
            </a:rPr>
            <a:t>Distribution of Hospital Types</a:t>
          </a:r>
          <a:endParaRPr lang="en-GB" dirty="0">
            <a:solidFill>
              <a:schemeClr val="bg1"/>
            </a:solidFill>
          </a:endParaRPr>
        </a:p>
      </dgm:t>
    </dgm:pt>
    <dgm:pt modelId="{A396A5CF-D3E6-4350-96D2-3649BCC9AAC9}" type="parTrans" cxnId="{72B4AF39-4527-4063-A919-A212FEC2DA57}">
      <dgm:prSet/>
      <dgm:spPr/>
      <dgm:t>
        <a:bodyPr/>
        <a:lstStyle/>
        <a:p>
          <a:endParaRPr lang="en-GB"/>
        </a:p>
      </dgm:t>
    </dgm:pt>
    <dgm:pt modelId="{23E2DA1E-555F-4461-BC62-C27A9DFDE284}" type="sibTrans" cxnId="{72B4AF39-4527-4063-A919-A212FEC2DA57}">
      <dgm:prSet/>
      <dgm:spPr/>
      <dgm:t>
        <a:bodyPr/>
        <a:lstStyle/>
        <a:p>
          <a:endParaRPr lang="en-GB"/>
        </a:p>
      </dgm:t>
    </dgm:pt>
    <dgm:pt modelId="{BD837C58-7894-4299-945E-8496DA2A8FE6}">
      <dgm:prSet phldrT="[Texte]"/>
      <dgm:spPr/>
      <dgm:t>
        <a:bodyPr/>
        <a:lstStyle/>
        <a:p>
          <a:r>
            <a:rPr lang="en-US" u="none" strike="noStrike" cap="none" spc="0" dirty="0">
              <a:solidFill>
                <a:schemeClr val="bg1"/>
              </a:solidFill>
              <a:latin typeface="Times New Roman"/>
            </a:rPr>
            <a:t>Public vs Private Hospitals</a:t>
          </a:r>
          <a:endParaRPr lang="en-GB" dirty="0">
            <a:solidFill>
              <a:schemeClr val="bg1"/>
            </a:solidFill>
          </a:endParaRPr>
        </a:p>
      </dgm:t>
    </dgm:pt>
    <dgm:pt modelId="{9C90D190-0F82-4846-98E3-73044C13B7A7}" type="parTrans" cxnId="{2788CE88-5081-49AB-A16F-B11CA0329794}">
      <dgm:prSet/>
      <dgm:spPr/>
      <dgm:t>
        <a:bodyPr/>
        <a:lstStyle/>
        <a:p>
          <a:endParaRPr lang="en-GB"/>
        </a:p>
      </dgm:t>
    </dgm:pt>
    <dgm:pt modelId="{5570CCFE-432E-4FEC-9C21-1DF2691FDCCD}" type="sibTrans" cxnId="{2788CE88-5081-49AB-A16F-B11CA0329794}">
      <dgm:prSet/>
      <dgm:spPr/>
      <dgm:t>
        <a:bodyPr/>
        <a:lstStyle/>
        <a:p>
          <a:endParaRPr lang="en-GB"/>
        </a:p>
      </dgm:t>
    </dgm:pt>
    <dgm:pt modelId="{A95ADA0B-0CC3-4D7A-A5AB-9585AF7BA1CF}">
      <dgm:prSet phldrT="[Texte]"/>
      <dgm:spPr/>
      <dgm:t>
        <a:bodyPr/>
        <a:lstStyle/>
        <a:p>
          <a:r>
            <a:rPr lang="en-US" u="none" strike="noStrike" cap="none" spc="0" dirty="0">
              <a:solidFill>
                <a:schemeClr val="bg1"/>
              </a:solidFill>
              <a:latin typeface="Times New Roman"/>
            </a:rPr>
            <a:t>Top 10 Cities with the Most Hospitals</a:t>
          </a:r>
          <a:endParaRPr lang="en-GB" dirty="0">
            <a:solidFill>
              <a:schemeClr val="bg1"/>
            </a:solidFill>
          </a:endParaRPr>
        </a:p>
      </dgm:t>
    </dgm:pt>
    <dgm:pt modelId="{6AC83A57-3B95-4080-B679-0FA5950FF353}" type="parTrans" cxnId="{BD3DF363-E644-4E3E-95F7-4C55156672B2}">
      <dgm:prSet/>
      <dgm:spPr/>
      <dgm:t>
        <a:bodyPr/>
        <a:lstStyle/>
        <a:p>
          <a:endParaRPr lang="en-GB"/>
        </a:p>
      </dgm:t>
    </dgm:pt>
    <dgm:pt modelId="{55A3D4DA-979A-462B-9976-32242D11335B}" type="sibTrans" cxnId="{BD3DF363-E644-4E3E-95F7-4C55156672B2}">
      <dgm:prSet/>
      <dgm:spPr/>
      <dgm:t>
        <a:bodyPr/>
        <a:lstStyle/>
        <a:p>
          <a:endParaRPr lang="en-GB"/>
        </a:p>
      </dgm:t>
    </dgm:pt>
    <dgm:pt modelId="{076BE1D8-9114-4176-90EB-26AB038AA84E}">
      <dgm:prSet phldrT="[Texte]"/>
      <dgm:spPr/>
      <dgm:t>
        <a:bodyPr/>
        <a:lstStyle/>
        <a:p>
          <a:r>
            <a:rPr lang="en-US" u="none" strike="noStrike" cap="none" spc="0" dirty="0">
              <a:solidFill>
                <a:schemeClr val="bg1"/>
              </a:solidFill>
              <a:latin typeface="Times New Roman"/>
            </a:rPr>
            <a:t>Geographic Distribution of Hospitals</a:t>
          </a:r>
          <a:endParaRPr lang="en-GB" dirty="0">
            <a:solidFill>
              <a:schemeClr val="bg1"/>
            </a:solidFill>
          </a:endParaRPr>
        </a:p>
      </dgm:t>
    </dgm:pt>
    <dgm:pt modelId="{C8B56F38-418E-45E8-AB96-F31CD062954D}" type="parTrans" cxnId="{4CEDE43F-8E62-4523-89FB-AD3FEF5D0356}">
      <dgm:prSet/>
      <dgm:spPr/>
      <dgm:t>
        <a:bodyPr/>
        <a:lstStyle/>
        <a:p>
          <a:endParaRPr lang="en-GB"/>
        </a:p>
      </dgm:t>
    </dgm:pt>
    <dgm:pt modelId="{B694A89D-5C45-4D59-8240-119BB74CFDCE}" type="sibTrans" cxnId="{4CEDE43F-8E62-4523-89FB-AD3FEF5D0356}">
      <dgm:prSet/>
      <dgm:spPr/>
      <dgm:t>
        <a:bodyPr/>
        <a:lstStyle/>
        <a:p>
          <a:endParaRPr lang="en-GB"/>
        </a:p>
      </dgm:t>
    </dgm:pt>
    <dgm:pt modelId="{1AB0D577-D4BE-4C05-9045-A072CD7914AC}" type="pres">
      <dgm:prSet presAssocID="{09FF7218-3ACB-4F34-AB9B-29775C4D2E26}" presName="Name0" presStyleCnt="0">
        <dgm:presLayoutVars>
          <dgm:dir/>
          <dgm:animLvl val="lvl"/>
          <dgm:resizeHandles val="exact"/>
        </dgm:presLayoutVars>
      </dgm:prSet>
      <dgm:spPr/>
    </dgm:pt>
    <dgm:pt modelId="{B35337FD-9427-4BD3-B790-5EEA59780689}" type="pres">
      <dgm:prSet presAssocID="{1BC882B5-BEBC-4F2C-BF21-43B0D46A473E}" presName="parTxOnly" presStyleLbl="node1" presStyleIdx="0" presStyleCnt="4">
        <dgm:presLayoutVars>
          <dgm:chMax val="0"/>
          <dgm:chPref val="0"/>
          <dgm:bulletEnabled val="1"/>
        </dgm:presLayoutVars>
      </dgm:prSet>
      <dgm:spPr/>
    </dgm:pt>
    <dgm:pt modelId="{E3173E64-B9E3-403C-A095-162B6AF7976F}" type="pres">
      <dgm:prSet presAssocID="{23E2DA1E-555F-4461-BC62-C27A9DFDE284}" presName="parTxOnlySpace" presStyleCnt="0"/>
      <dgm:spPr/>
    </dgm:pt>
    <dgm:pt modelId="{FD05F8E3-713B-4DD8-9E74-1A931A58AC12}" type="pres">
      <dgm:prSet presAssocID="{076BE1D8-9114-4176-90EB-26AB038AA84E}" presName="parTxOnly" presStyleLbl="node1" presStyleIdx="1" presStyleCnt="4">
        <dgm:presLayoutVars>
          <dgm:chMax val="0"/>
          <dgm:chPref val="0"/>
          <dgm:bulletEnabled val="1"/>
        </dgm:presLayoutVars>
      </dgm:prSet>
      <dgm:spPr/>
    </dgm:pt>
    <dgm:pt modelId="{5743418F-D93A-4544-B34F-6F65665AE0C7}" type="pres">
      <dgm:prSet presAssocID="{B694A89D-5C45-4D59-8240-119BB74CFDCE}" presName="parTxOnlySpace" presStyleCnt="0"/>
      <dgm:spPr/>
    </dgm:pt>
    <dgm:pt modelId="{F36C6DB0-9F43-405F-A78D-D9FD99827261}" type="pres">
      <dgm:prSet presAssocID="{A95ADA0B-0CC3-4D7A-A5AB-9585AF7BA1CF}" presName="parTxOnly" presStyleLbl="node1" presStyleIdx="2" presStyleCnt="4">
        <dgm:presLayoutVars>
          <dgm:chMax val="0"/>
          <dgm:chPref val="0"/>
          <dgm:bulletEnabled val="1"/>
        </dgm:presLayoutVars>
      </dgm:prSet>
      <dgm:spPr/>
    </dgm:pt>
    <dgm:pt modelId="{3732971A-998F-4FC0-AB43-77B321B0250B}" type="pres">
      <dgm:prSet presAssocID="{55A3D4DA-979A-462B-9976-32242D11335B}" presName="parTxOnlySpace" presStyleCnt="0"/>
      <dgm:spPr/>
    </dgm:pt>
    <dgm:pt modelId="{EA503E00-117E-459A-A800-B6727886B337}" type="pres">
      <dgm:prSet presAssocID="{BD837C58-7894-4299-945E-8496DA2A8FE6}" presName="parTxOnly" presStyleLbl="node1" presStyleIdx="3" presStyleCnt="4">
        <dgm:presLayoutVars>
          <dgm:chMax val="0"/>
          <dgm:chPref val="0"/>
          <dgm:bulletEnabled val="1"/>
        </dgm:presLayoutVars>
      </dgm:prSet>
      <dgm:spPr/>
    </dgm:pt>
  </dgm:ptLst>
  <dgm:cxnLst>
    <dgm:cxn modelId="{408FF81D-B06B-4587-B977-128D211DD74F}" type="presOf" srcId="{09FF7218-3ACB-4F34-AB9B-29775C4D2E26}" destId="{1AB0D577-D4BE-4C05-9045-A072CD7914AC}" srcOrd="0" destOrd="0" presId="urn:microsoft.com/office/officeart/2005/8/layout/chevron1"/>
    <dgm:cxn modelId="{807CCE2C-E55B-4576-8D1B-8FD81E9AEB54}" type="presOf" srcId="{1BC882B5-BEBC-4F2C-BF21-43B0D46A473E}" destId="{B35337FD-9427-4BD3-B790-5EEA59780689}" srcOrd="0" destOrd="0" presId="urn:microsoft.com/office/officeart/2005/8/layout/chevron1"/>
    <dgm:cxn modelId="{72B4AF39-4527-4063-A919-A212FEC2DA57}" srcId="{09FF7218-3ACB-4F34-AB9B-29775C4D2E26}" destId="{1BC882B5-BEBC-4F2C-BF21-43B0D46A473E}" srcOrd="0" destOrd="0" parTransId="{A396A5CF-D3E6-4350-96D2-3649BCC9AAC9}" sibTransId="{23E2DA1E-555F-4461-BC62-C27A9DFDE284}"/>
    <dgm:cxn modelId="{4CEDE43F-8E62-4523-89FB-AD3FEF5D0356}" srcId="{09FF7218-3ACB-4F34-AB9B-29775C4D2E26}" destId="{076BE1D8-9114-4176-90EB-26AB038AA84E}" srcOrd="1" destOrd="0" parTransId="{C8B56F38-418E-45E8-AB96-F31CD062954D}" sibTransId="{B694A89D-5C45-4D59-8240-119BB74CFDCE}"/>
    <dgm:cxn modelId="{3CEA4441-8F4D-4295-B5BF-513D8695FBD8}" type="presOf" srcId="{A95ADA0B-0CC3-4D7A-A5AB-9585AF7BA1CF}" destId="{F36C6DB0-9F43-405F-A78D-D9FD99827261}" srcOrd="0" destOrd="0" presId="urn:microsoft.com/office/officeart/2005/8/layout/chevron1"/>
    <dgm:cxn modelId="{BD3DF363-E644-4E3E-95F7-4C55156672B2}" srcId="{09FF7218-3ACB-4F34-AB9B-29775C4D2E26}" destId="{A95ADA0B-0CC3-4D7A-A5AB-9585AF7BA1CF}" srcOrd="2" destOrd="0" parTransId="{6AC83A57-3B95-4080-B679-0FA5950FF353}" sibTransId="{55A3D4DA-979A-462B-9976-32242D11335B}"/>
    <dgm:cxn modelId="{0C12374C-B188-48BC-83B1-E2941C80252B}" type="presOf" srcId="{BD837C58-7894-4299-945E-8496DA2A8FE6}" destId="{EA503E00-117E-459A-A800-B6727886B337}" srcOrd="0" destOrd="0" presId="urn:microsoft.com/office/officeart/2005/8/layout/chevron1"/>
    <dgm:cxn modelId="{D3E4386E-F332-440C-B09B-2D4C322E1A28}" type="presOf" srcId="{076BE1D8-9114-4176-90EB-26AB038AA84E}" destId="{FD05F8E3-713B-4DD8-9E74-1A931A58AC12}" srcOrd="0" destOrd="0" presId="urn:microsoft.com/office/officeart/2005/8/layout/chevron1"/>
    <dgm:cxn modelId="{2788CE88-5081-49AB-A16F-B11CA0329794}" srcId="{09FF7218-3ACB-4F34-AB9B-29775C4D2E26}" destId="{BD837C58-7894-4299-945E-8496DA2A8FE6}" srcOrd="3" destOrd="0" parTransId="{9C90D190-0F82-4846-98E3-73044C13B7A7}" sibTransId="{5570CCFE-432E-4FEC-9C21-1DF2691FDCCD}"/>
    <dgm:cxn modelId="{332DF2C0-CB3E-469C-888D-63201ED29EA1}" type="presParOf" srcId="{1AB0D577-D4BE-4C05-9045-A072CD7914AC}" destId="{B35337FD-9427-4BD3-B790-5EEA59780689}" srcOrd="0" destOrd="0" presId="urn:microsoft.com/office/officeart/2005/8/layout/chevron1"/>
    <dgm:cxn modelId="{9D0D05C7-9F23-4E29-8053-5F2B9388AE6F}" type="presParOf" srcId="{1AB0D577-D4BE-4C05-9045-A072CD7914AC}" destId="{E3173E64-B9E3-403C-A095-162B6AF7976F}" srcOrd="1" destOrd="0" presId="urn:microsoft.com/office/officeart/2005/8/layout/chevron1"/>
    <dgm:cxn modelId="{8CBFB738-A7C0-4BB3-8FFC-8B0F7F33DFFD}" type="presParOf" srcId="{1AB0D577-D4BE-4C05-9045-A072CD7914AC}" destId="{FD05F8E3-713B-4DD8-9E74-1A931A58AC12}" srcOrd="2" destOrd="0" presId="urn:microsoft.com/office/officeart/2005/8/layout/chevron1"/>
    <dgm:cxn modelId="{6E81AF55-DC4D-4507-88DB-21D5F79738DE}" type="presParOf" srcId="{1AB0D577-D4BE-4C05-9045-A072CD7914AC}" destId="{5743418F-D93A-4544-B34F-6F65665AE0C7}" srcOrd="3" destOrd="0" presId="urn:microsoft.com/office/officeart/2005/8/layout/chevron1"/>
    <dgm:cxn modelId="{5FB8E150-57E7-4770-9553-C9C981F81382}" type="presParOf" srcId="{1AB0D577-D4BE-4C05-9045-A072CD7914AC}" destId="{F36C6DB0-9F43-405F-A78D-D9FD99827261}" srcOrd="4" destOrd="0" presId="urn:microsoft.com/office/officeart/2005/8/layout/chevron1"/>
    <dgm:cxn modelId="{6DD4C87C-F9B2-4E59-BAD3-252FA152C01B}" type="presParOf" srcId="{1AB0D577-D4BE-4C05-9045-A072CD7914AC}" destId="{3732971A-998F-4FC0-AB43-77B321B0250B}" srcOrd="5" destOrd="0" presId="urn:microsoft.com/office/officeart/2005/8/layout/chevron1"/>
    <dgm:cxn modelId="{5C568FCD-3BE7-45E6-B56B-48D5426F6131}" type="presParOf" srcId="{1AB0D577-D4BE-4C05-9045-A072CD7914AC}" destId="{EA503E00-117E-459A-A800-B6727886B337}"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98CBB8-5845-4616-A903-B1CCDC75093E}" type="doc">
      <dgm:prSet loTypeId="urn:microsoft.com/office/officeart/2005/8/layout/chevron1" loCatId="process" qsTypeId="urn:microsoft.com/office/officeart/2005/8/quickstyle/simple1" qsCatId="simple" csTypeId="urn:microsoft.com/office/officeart/2005/8/colors/accent1_2" csCatId="accent1" phldr="1"/>
      <dgm:spPr/>
    </dgm:pt>
    <dgm:pt modelId="{4B74DC1A-0C56-4437-8ACC-33686B731F5A}">
      <dgm:prSet phldrT="[Texte]"/>
      <dgm:spPr/>
      <dgm:t>
        <a:bodyPr/>
        <a:lstStyle/>
        <a:p>
          <a:r>
            <a:rPr lang="en-US" u="none" strike="noStrike" cap="none" spc="0" dirty="0">
              <a:solidFill>
                <a:schemeClr val="bg1"/>
              </a:solidFill>
              <a:latin typeface="Times New Roman"/>
            </a:rPr>
            <a:t>Number of Hospitals by Region (City, County)</a:t>
          </a:r>
          <a:endParaRPr lang="en-GB" dirty="0">
            <a:solidFill>
              <a:schemeClr val="bg1"/>
            </a:solidFill>
          </a:endParaRPr>
        </a:p>
      </dgm:t>
    </dgm:pt>
    <dgm:pt modelId="{684D3A1C-2E2E-4983-A6A9-EDB25A5CB8C5}" type="parTrans" cxnId="{3AE3430E-E2FC-4100-9D0F-1FC2CF7CC259}">
      <dgm:prSet/>
      <dgm:spPr/>
      <dgm:t>
        <a:bodyPr/>
        <a:lstStyle/>
        <a:p>
          <a:endParaRPr lang="en-GB"/>
        </a:p>
      </dgm:t>
    </dgm:pt>
    <dgm:pt modelId="{765265FF-4F77-44F4-A8C2-6645B2EEC175}" type="sibTrans" cxnId="{3AE3430E-E2FC-4100-9D0F-1FC2CF7CC259}">
      <dgm:prSet/>
      <dgm:spPr/>
      <dgm:t>
        <a:bodyPr/>
        <a:lstStyle/>
        <a:p>
          <a:endParaRPr lang="en-GB"/>
        </a:p>
      </dgm:t>
    </dgm:pt>
    <dgm:pt modelId="{C4A97199-594B-4CC3-A527-0EC94FBF874E}">
      <dgm:prSet phldrT="[Texte]"/>
      <dgm:spPr/>
      <dgm:t>
        <a:bodyPr/>
        <a:lstStyle/>
        <a:p>
          <a:r>
            <a:rPr lang="en-US" u="none" strike="noStrike" cap="none" spc="0" dirty="0">
              <a:solidFill>
                <a:schemeClr val="bg1"/>
              </a:solidFill>
              <a:latin typeface="Times New Roman"/>
            </a:rPr>
            <a:t>Geographic Coverage - Number of Hospitals per Latitude/Longitude</a:t>
          </a:r>
          <a:endParaRPr lang="en-GB" dirty="0">
            <a:solidFill>
              <a:schemeClr val="bg1"/>
            </a:solidFill>
          </a:endParaRPr>
        </a:p>
      </dgm:t>
    </dgm:pt>
    <dgm:pt modelId="{E7788730-6A61-442E-B56D-4935DA02907F}" type="parTrans" cxnId="{D527E268-80B0-496D-81CA-6B579D456A9D}">
      <dgm:prSet/>
      <dgm:spPr/>
      <dgm:t>
        <a:bodyPr/>
        <a:lstStyle/>
        <a:p>
          <a:endParaRPr lang="en-GB"/>
        </a:p>
      </dgm:t>
    </dgm:pt>
    <dgm:pt modelId="{5026A9C7-FA31-40B1-BDF0-661FBF057AAE}" type="sibTrans" cxnId="{D527E268-80B0-496D-81CA-6B579D456A9D}">
      <dgm:prSet/>
      <dgm:spPr/>
      <dgm:t>
        <a:bodyPr/>
        <a:lstStyle/>
        <a:p>
          <a:endParaRPr lang="en-GB"/>
        </a:p>
      </dgm:t>
    </dgm:pt>
    <dgm:pt modelId="{F094950D-A348-495A-B366-C112272D106C}">
      <dgm:prSet phldrT="[Texte]"/>
      <dgm:spPr/>
      <dgm:t>
        <a:bodyPr/>
        <a:lstStyle/>
        <a:p>
          <a:r>
            <a:rPr lang="en-US" u="none" strike="noStrike" cap="none" spc="0" dirty="0">
              <a:solidFill>
                <a:schemeClr val="bg1"/>
              </a:solidFill>
              <a:latin typeface="Times New Roman"/>
            </a:rPr>
            <a:t>Completeness of Contact Information</a:t>
          </a:r>
          <a:endParaRPr lang="en-GB" dirty="0">
            <a:solidFill>
              <a:schemeClr val="bg1"/>
            </a:solidFill>
          </a:endParaRPr>
        </a:p>
      </dgm:t>
    </dgm:pt>
    <dgm:pt modelId="{5B498183-F6A5-4F23-926F-7AC93448B660}" type="parTrans" cxnId="{A72E4050-1EC4-49A4-B805-871EF1B93A9F}">
      <dgm:prSet/>
      <dgm:spPr/>
      <dgm:t>
        <a:bodyPr/>
        <a:lstStyle/>
        <a:p>
          <a:endParaRPr lang="en-GB"/>
        </a:p>
      </dgm:t>
    </dgm:pt>
    <dgm:pt modelId="{B6419F93-51A8-4931-A02B-273636B2319E}" type="sibTrans" cxnId="{A72E4050-1EC4-49A4-B805-871EF1B93A9F}">
      <dgm:prSet/>
      <dgm:spPr/>
      <dgm:t>
        <a:bodyPr/>
        <a:lstStyle/>
        <a:p>
          <a:endParaRPr lang="en-GB"/>
        </a:p>
      </dgm:t>
    </dgm:pt>
    <dgm:pt modelId="{61AD1CBC-21AA-4B61-9029-7EE3459E28D3}">
      <dgm:prSet phldrT="[Texte]"/>
      <dgm:spPr/>
      <dgm:t>
        <a:bodyPr/>
        <a:lstStyle/>
        <a:p>
          <a:r>
            <a:rPr lang="en-US" u="none" strike="noStrike" cap="none" spc="0" dirty="0">
              <a:solidFill>
                <a:schemeClr val="bg1"/>
              </a:solidFill>
              <a:latin typeface="Times New Roman"/>
            </a:rPr>
            <a:t>Percentage of Hospitals Managed by NHS vs Independent Sector</a:t>
          </a:r>
          <a:endParaRPr lang="en-GB" dirty="0">
            <a:solidFill>
              <a:schemeClr val="bg1"/>
            </a:solidFill>
          </a:endParaRPr>
        </a:p>
      </dgm:t>
    </dgm:pt>
    <dgm:pt modelId="{CA078094-F782-4963-8208-849C07546F92}" type="parTrans" cxnId="{8011D1A8-FA2D-45A5-BD0B-18587F7E02D5}">
      <dgm:prSet/>
      <dgm:spPr/>
      <dgm:t>
        <a:bodyPr/>
        <a:lstStyle/>
        <a:p>
          <a:endParaRPr lang="en-GB"/>
        </a:p>
      </dgm:t>
    </dgm:pt>
    <dgm:pt modelId="{49302DD4-9941-48C3-ADDF-42BB07EF5CDF}" type="sibTrans" cxnId="{8011D1A8-FA2D-45A5-BD0B-18587F7E02D5}">
      <dgm:prSet/>
      <dgm:spPr/>
      <dgm:t>
        <a:bodyPr/>
        <a:lstStyle/>
        <a:p>
          <a:endParaRPr lang="en-GB"/>
        </a:p>
      </dgm:t>
    </dgm:pt>
    <dgm:pt modelId="{BE578752-F5EC-4C1B-914E-9170067A25FD}" type="pres">
      <dgm:prSet presAssocID="{9D98CBB8-5845-4616-A903-B1CCDC75093E}" presName="Name0" presStyleCnt="0">
        <dgm:presLayoutVars>
          <dgm:dir/>
          <dgm:animLvl val="lvl"/>
          <dgm:resizeHandles val="exact"/>
        </dgm:presLayoutVars>
      </dgm:prSet>
      <dgm:spPr/>
    </dgm:pt>
    <dgm:pt modelId="{672227B1-69A1-4ABA-B5DC-1D9E611A9CFA}" type="pres">
      <dgm:prSet presAssocID="{4B74DC1A-0C56-4437-8ACC-33686B731F5A}" presName="parTxOnly" presStyleLbl="node1" presStyleIdx="0" presStyleCnt="4">
        <dgm:presLayoutVars>
          <dgm:chMax val="0"/>
          <dgm:chPref val="0"/>
          <dgm:bulletEnabled val="1"/>
        </dgm:presLayoutVars>
      </dgm:prSet>
      <dgm:spPr/>
    </dgm:pt>
    <dgm:pt modelId="{A5E6FF48-F9DA-4CE1-B771-A350B74CC909}" type="pres">
      <dgm:prSet presAssocID="{765265FF-4F77-44F4-A8C2-6645B2EEC175}" presName="parTxOnlySpace" presStyleCnt="0"/>
      <dgm:spPr/>
    </dgm:pt>
    <dgm:pt modelId="{493CD43D-5DED-497A-BF8E-0D363466F536}" type="pres">
      <dgm:prSet presAssocID="{61AD1CBC-21AA-4B61-9029-7EE3459E28D3}" presName="parTxOnly" presStyleLbl="node1" presStyleIdx="1" presStyleCnt="4">
        <dgm:presLayoutVars>
          <dgm:chMax val="0"/>
          <dgm:chPref val="0"/>
          <dgm:bulletEnabled val="1"/>
        </dgm:presLayoutVars>
      </dgm:prSet>
      <dgm:spPr/>
    </dgm:pt>
    <dgm:pt modelId="{20AC993C-8B61-4D8A-9175-2D4E41917A1C}" type="pres">
      <dgm:prSet presAssocID="{49302DD4-9941-48C3-ADDF-42BB07EF5CDF}" presName="parTxOnlySpace" presStyleCnt="0"/>
      <dgm:spPr/>
    </dgm:pt>
    <dgm:pt modelId="{0778012A-50CB-4578-A04A-76A28EC5EAFE}" type="pres">
      <dgm:prSet presAssocID="{F094950D-A348-495A-B366-C112272D106C}" presName="parTxOnly" presStyleLbl="node1" presStyleIdx="2" presStyleCnt="4">
        <dgm:presLayoutVars>
          <dgm:chMax val="0"/>
          <dgm:chPref val="0"/>
          <dgm:bulletEnabled val="1"/>
        </dgm:presLayoutVars>
      </dgm:prSet>
      <dgm:spPr/>
    </dgm:pt>
    <dgm:pt modelId="{BB256A3A-CAF5-4A30-88A1-B4B99CC7BDF3}" type="pres">
      <dgm:prSet presAssocID="{B6419F93-51A8-4931-A02B-273636B2319E}" presName="parTxOnlySpace" presStyleCnt="0"/>
      <dgm:spPr/>
    </dgm:pt>
    <dgm:pt modelId="{E797B6D5-86AF-48AE-9007-9532507D9EBD}" type="pres">
      <dgm:prSet presAssocID="{C4A97199-594B-4CC3-A527-0EC94FBF874E}" presName="parTxOnly" presStyleLbl="node1" presStyleIdx="3" presStyleCnt="4">
        <dgm:presLayoutVars>
          <dgm:chMax val="0"/>
          <dgm:chPref val="0"/>
          <dgm:bulletEnabled val="1"/>
        </dgm:presLayoutVars>
      </dgm:prSet>
      <dgm:spPr/>
    </dgm:pt>
  </dgm:ptLst>
  <dgm:cxnLst>
    <dgm:cxn modelId="{B8D84508-F4C5-45C5-9C0A-ADEFAD239E8C}" type="presOf" srcId="{9D98CBB8-5845-4616-A903-B1CCDC75093E}" destId="{BE578752-F5EC-4C1B-914E-9170067A25FD}" srcOrd="0" destOrd="0" presId="urn:microsoft.com/office/officeart/2005/8/layout/chevron1"/>
    <dgm:cxn modelId="{3AE3430E-E2FC-4100-9D0F-1FC2CF7CC259}" srcId="{9D98CBB8-5845-4616-A903-B1CCDC75093E}" destId="{4B74DC1A-0C56-4437-8ACC-33686B731F5A}" srcOrd="0" destOrd="0" parTransId="{684D3A1C-2E2E-4983-A6A9-EDB25A5CB8C5}" sibTransId="{765265FF-4F77-44F4-A8C2-6645B2EEC175}"/>
    <dgm:cxn modelId="{46CAC563-F569-4EA6-A8EA-90BD16D17AB3}" type="presOf" srcId="{C4A97199-594B-4CC3-A527-0EC94FBF874E}" destId="{E797B6D5-86AF-48AE-9007-9532507D9EBD}" srcOrd="0" destOrd="0" presId="urn:microsoft.com/office/officeart/2005/8/layout/chevron1"/>
    <dgm:cxn modelId="{6B2FA768-7F9A-454E-A943-FB6AAE84E723}" type="presOf" srcId="{F094950D-A348-495A-B366-C112272D106C}" destId="{0778012A-50CB-4578-A04A-76A28EC5EAFE}" srcOrd="0" destOrd="0" presId="urn:microsoft.com/office/officeart/2005/8/layout/chevron1"/>
    <dgm:cxn modelId="{D527E268-80B0-496D-81CA-6B579D456A9D}" srcId="{9D98CBB8-5845-4616-A903-B1CCDC75093E}" destId="{C4A97199-594B-4CC3-A527-0EC94FBF874E}" srcOrd="3" destOrd="0" parTransId="{E7788730-6A61-442E-B56D-4935DA02907F}" sibTransId="{5026A9C7-FA31-40B1-BDF0-661FBF057AAE}"/>
    <dgm:cxn modelId="{741FDF4D-9C6E-4DFB-9477-F0DD4D7999EA}" type="presOf" srcId="{4B74DC1A-0C56-4437-8ACC-33686B731F5A}" destId="{672227B1-69A1-4ABA-B5DC-1D9E611A9CFA}" srcOrd="0" destOrd="0" presId="urn:microsoft.com/office/officeart/2005/8/layout/chevron1"/>
    <dgm:cxn modelId="{A72E4050-1EC4-49A4-B805-871EF1B93A9F}" srcId="{9D98CBB8-5845-4616-A903-B1CCDC75093E}" destId="{F094950D-A348-495A-B366-C112272D106C}" srcOrd="2" destOrd="0" parTransId="{5B498183-F6A5-4F23-926F-7AC93448B660}" sibTransId="{B6419F93-51A8-4931-A02B-273636B2319E}"/>
    <dgm:cxn modelId="{8011D1A8-FA2D-45A5-BD0B-18587F7E02D5}" srcId="{9D98CBB8-5845-4616-A903-B1CCDC75093E}" destId="{61AD1CBC-21AA-4B61-9029-7EE3459E28D3}" srcOrd="1" destOrd="0" parTransId="{CA078094-F782-4963-8208-849C07546F92}" sibTransId="{49302DD4-9941-48C3-ADDF-42BB07EF5CDF}"/>
    <dgm:cxn modelId="{4F5E0BFA-0323-427F-BBF1-6DD34559DC0F}" type="presOf" srcId="{61AD1CBC-21AA-4B61-9029-7EE3459E28D3}" destId="{493CD43D-5DED-497A-BF8E-0D363466F536}" srcOrd="0" destOrd="0" presId="urn:microsoft.com/office/officeart/2005/8/layout/chevron1"/>
    <dgm:cxn modelId="{4F8969FB-3047-42E7-96DD-D10A92AB2938}" type="presParOf" srcId="{BE578752-F5EC-4C1B-914E-9170067A25FD}" destId="{672227B1-69A1-4ABA-B5DC-1D9E611A9CFA}" srcOrd="0" destOrd="0" presId="urn:microsoft.com/office/officeart/2005/8/layout/chevron1"/>
    <dgm:cxn modelId="{124598B1-5ECD-4290-B7D1-6B9C74BA11DC}" type="presParOf" srcId="{BE578752-F5EC-4C1B-914E-9170067A25FD}" destId="{A5E6FF48-F9DA-4CE1-B771-A350B74CC909}" srcOrd="1" destOrd="0" presId="urn:microsoft.com/office/officeart/2005/8/layout/chevron1"/>
    <dgm:cxn modelId="{4E663E7E-2B55-43F8-8585-6E0CB8AF3045}" type="presParOf" srcId="{BE578752-F5EC-4C1B-914E-9170067A25FD}" destId="{493CD43D-5DED-497A-BF8E-0D363466F536}" srcOrd="2" destOrd="0" presId="urn:microsoft.com/office/officeart/2005/8/layout/chevron1"/>
    <dgm:cxn modelId="{F3AA6C00-58B3-46B1-83A7-44BE19D28AD0}" type="presParOf" srcId="{BE578752-F5EC-4C1B-914E-9170067A25FD}" destId="{20AC993C-8B61-4D8A-9175-2D4E41917A1C}" srcOrd="3" destOrd="0" presId="urn:microsoft.com/office/officeart/2005/8/layout/chevron1"/>
    <dgm:cxn modelId="{08ECBD48-5E4F-4241-B2D8-ADC1348D706F}" type="presParOf" srcId="{BE578752-F5EC-4C1B-914E-9170067A25FD}" destId="{0778012A-50CB-4578-A04A-76A28EC5EAFE}" srcOrd="4" destOrd="0" presId="urn:microsoft.com/office/officeart/2005/8/layout/chevron1"/>
    <dgm:cxn modelId="{47CEF580-80D2-473F-AF32-D3DB79E75F75}" type="presParOf" srcId="{BE578752-F5EC-4C1B-914E-9170067A25FD}" destId="{BB256A3A-CAF5-4A30-88A1-B4B99CC7BDF3}" srcOrd="5" destOrd="0" presId="urn:microsoft.com/office/officeart/2005/8/layout/chevron1"/>
    <dgm:cxn modelId="{CADB9C29-1737-48E6-A744-340238D7E279}" type="presParOf" srcId="{BE578752-F5EC-4C1B-914E-9170067A25FD}" destId="{E797B6D5-86AF-48AE-9007-9532507D9EB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Geographic Disparities</a:t>
          </a:r>
          <a:endParaRPr lang="en-GB" sz="2400" dirty="0">
            <a:solidFill>
              <a:schemeClr val="bg2">
                <a:lumMod val="50000"/>
              </a:schemeClr>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3F533E52-C845-4AD4-8153-77CC639A3859}">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Service Planning</a:t>
          </a:r>
          <a:endParaRPr lang="en-GB" sz="2400" dirty="0">
            <a:solidFill>
              <a:schemeClr val="bg1"/>
            </a:solidFill>
          </a:endParaRPr>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Sector Balance</a:t>
          </a:r>
          <a:endParaRPr lang="en-GB" sz="2400" dirty="0">
            <a:solidFill>
              <a:schemeClr val="bg1"/>
            </a:solidFill>
          </a:endParaRPr>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Parent Organizations</a:t>
          </a:r>
          <a:endParaRPr lang="en-GB" sz="2400" dirty="0">
            <a:solidFill>
              <a:schemeClr val="bg1"/>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6B181F63-E6C1-4207-973B-3E745C7FBCEE}">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Data Completeness</a:t>
          </a:r>
          <a:endParaRPr lang="en-GB" sz="2400" dirty="0">
            <a:solidFill>
              <a:schemeClr val="bg1"/>
            </a:solidFill>
          </a:endParaRPr>
        </a:p>
      </dgm:t>
    </dgm:pt>
    <dgm:pt modelId="{944A5168-FB7B-4CD1-BD80-21B4235ED1AB}" type="sibTrans" cxnId="{06DF64EE-E96E-4794-A839-4EEFDFAAAE01}">
      <dgm:prSet/>
      <dgm:spPr/>
      <dgm:t>
        <a:bodyPr/>
        <a:lstStyle/>
        <a:p>
          <a:endParaRPr lang="en-GB"/>
        </a:p>
      </dgm:t>
    </dgm:pt>
    <dgm:pt modelId="{8F48E246-2F03-4521-A23F-35EAE243FC6A}" type="parTrans" cxnId="{06DF64EE-E96E-4794-A839-4EEFDFAAAE0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tx1"/>
        </a:solidFill>
      </dgm:spPr>
    </dgm:pt>
    <dgm:pt modelId="{8C5A5855-BCA3-4DFE-898D-843F04DAFCF1}" type="pres">
      <dgm:prSet presAssocID="{6B181F63-E6C1-4207-973B-3E745C7FBCEE}" presName="textBox5b" presStyleLbl="revTx" presStyleIdx="1" presStyleCnt="5" custScaleX="211599" custScaleY="62348" custLinFactNeighborX="37589"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tx1"/>
        </a:solidFill>
      </dgm:spPr>
    </dgm:pt>
    <dgm:pt modelId="{553F8E9F-5142-44FA-A1B8-9D6DEE260C3D}" type="pres">
      <dgm:prSet presAssocID="{3F533E52-C845-4AD4-8153-77CC639A3859}" presName="textBox5c" presStyleLbl="revTx" presStyleIdx="2" presStyleCnt="5" custScaleX="209066" custScaleY="64598" custLinFactNeighborX="37254" custLinFactNeighborY="1083">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tx1"/>
        </a:solidFill>
      </dgm:spPr>
    </dgm:pt>
    <dgm:pt modelId="{96E15AE8-8B61-40C2-9B4C-9F98824F64C9}" type="pres">
      <dgm:prSet presAssocID="{6BC3D814-CBCC-4D58-8986-62F24D4F0733}" presName="textBox5d" presStyleLbl="revTx" presStyleIdx="3" presStyleCnt="5" custScaleX="168614" custScaleY="79597" custLinFactNeighborX="2815" custLinFactNeighborY="6502">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tx1"/>
        </a:solidFill>
      </dgm:spPr>
    </dgm:pt>
    <dgm:pt modelId="{3972444B-8F00-4BCB-BBB9-47F4F7C10169}" type="pres">
      <dgm:prSet presAssocID="{6FD27A1B-D908-498B-9F80-E303A9EFC164}" presName="textBox5e" presStyleLbl="revTx" presStyleIdx="4" presStyleCnt="5" custScaleX="214724" custScaleY="24031" custLinFactNeighborX="12886" custLinFactNeighborY="34038">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tx1"/>
              </a:solidFill>
              <a:latin typeface="Times New Roman" panose="02020603050405020304" pitchFamily="18" charset="0"/>
              <a:cs typeface="Times New Roman" panose="02020603050405020304" pitchFamily="18" charset="0"/>
            </a:rPr>
            <a:t>Geographic Disparities</a:t>
          </a:r>
          <a:endParaRPr lang="en-GB" sz="2400" dirty="0">
            <a:solidFill>
              <a:schemeClr val="tx1"/>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6B181F63-E6C1-4207-973B-3E745C7FBCEE}">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Data Completeness</a:t>
          </a:r>
          <a:endParaRPr lang="en-GB" sz="2400" dirty="0">
            <a:solidFill>
              <a:schemeClr val="bg2">
                <a:lumMod val="50000"/>
              </a:schemeClr>
            </a:solidFill>
          </a:endParaRPr>
        </a:p>
      </dgm:t>
    </dgm:pt>
    <dgm:pt modelId="{8F48E246-2F03-4521-A23F-35EAE243FC6A}" type="parTrans" cxnId="{06DF64EE-E96E-4794-A839-4EEFDFAAAE01}">
      <dgm:prSet/>
      <dgm:spPr/>
      <dgm:t>
        <a:bodyPr/>
        <a:lstStyle/>
        <a:p>
          <a:endParaRPr lang="en-GB"/>
        </a:p>
      </dgm:t>
    </dgm:pt>
    <dgm:pt modelId="{944A5168-FB7B-4CD1-BD80-21B4235ED1AB}" type="sibTrans" cxnId="{06DF64EE-E96E-4794-A839-4EEFDFAAAE01}">
      <dgm:prSet/>
      <dgm:spPr/>
      <dgm:t>
        <a:bodyPr/>
        <a:lstStyle/>
        <a:p>
          <a:endParaRPr lang="en-GB"/>
        </a:p>
      </dgm:t>
    </dgm:pt>
    <dgm:pt modelId="{3F533E52-C845-4AD4-8153-77CC639A3859}">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Service Planning</a:t>
          </a:r>
          <a:endParaRPr lang="en-GB" sz="2400" dirty="0">
            <a:solidFill>
              <a:schemeClr val="bg1"/>
            </a:solidFill>
          </a:endParaRPr>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Sector Balance</a:t>
          </a:r>
          <a:endParaRPr lang="en-GB" sz="2400" dirty="0">
            <a:solidFill>
              <a:schemeClr val="bg1"/>
            </a:solidFill>
          </a:endParaRPr>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Parent Organizations</a:t>
          </a:r>
          <a:endParaRPr lang="en-GB" sz="2400" dirty="0">
            <a:solidFill>
              <a:schemeClr val="bg1"/>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a:solidFill>
          <a:schemeClr val="tx1"/>
        </a:solidFill>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bg2">
            <a:lumMod val="50000"/>
          </a:schemeClr>
        </a:solidFill>
      </dgm:spPr>
    </dgm:pt>
    <dgm:pt modelId="{8C5A5855-BCA3-4DFE-898D-843F04DAFCF1}" type="pres">
      <dgm:prSet presAssocID="{6B181F63-E6C1-4207-973B-3E745C7FBCEE}" presName="textBox5b" presStyleLbl="revTx" presStyleIdx="1" presStyleCnt="5" custScaleX="211599" custScaleY="62348" custLinFactNeighborX="4493"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tx1"/>
        </a:solidFill>
      </dgm:spPr>
    </dgm:pt>
    <dgm:pt modelId="{553F8E9F-5142-44FA-A1B8-9D6DEE260C3D}" type="pres">
      <dgm:prSet presAssocID="{3F533E52-C845-4AD4-8153-77CC639A3859}" presName="textBox5c" presStyleLbl="revTx" presStyleIdx="2" presStyleCnt="5" custScaleX="209066" custScaleY="64598" custLinFactNeighborX="74874" custLinFactNeighborY="5369">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tx1"/>
        </a:solidFill>
      </dgm:spPr>
    </dgm:pt>
    <dgm:pt modelId="{96E15AE8-8B61-40C2-9B4C-9F98824F64C9}" type="pres">
      <dgm:prSet presAssocID="{6BC3D814-CBCC-4D58-8986-62F24D4F0733}" presName="textBox5d" presStyleLbl="revTx" presStyleIdx="3" presStyleCnt="5" custScaleX="168614" custScaleY="79597" custLinFactNeighborX="-19874" custLinFactNeighborY="10837">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tx1"/>
        </a:solidFill>
      </dgm:spPr>
    </dgm:pt>
    <dgm:pt modelId="{3972444B-8F00-4BCB-BBB9-47F4F7C10169}" type="pres">
      <dgm:prSet presAssocID="{6FD27A1B-D908-498B-9F80-E303A9EFC164}" presName="textBox5e" presStyleLbl="revTx" presStyleIdx="4" presStyleCnt="5" custScaleX="214724" custScaleY="16139" custLinFactNeighborX="-10599" custLinFactNeighborY="2531">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tx1"/>
              </a:solidFill>
              <a:latin typeface="Times New Roman" panose="02020603050405020304" pitchFamily="18" charset="0"/>
              <a:cs typeface="Times New Roman" panose="02020603050405020304" pitchFamily="18" charset="0"/>
            </a:rPr>
            <a:t>Geographic Disparities</a:t>
          </a:r>
          <a:endParaRPr lang="en-GB" sz="2400" dirty="0">
            <a:solidFill>
              <a:schemeClr val="tx1"/>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6B181F63-E6C1-4207-973B-3E745C7FBCEE}">
      <dgm:prSet phldrT="[Texte]" custT="1"/>
      <dgm:spPr/>
      <dgm:t>
        <a:bodyPr/>
        <a:lstStyle/>
        <a:p>
          <a:r>
            <a:rPr lang="en-US" sz="2400" b="1" dirty="0">
              <a:latin typeface="Times New Roman" panose="02020603050405020304" pitchFamily="18" charset="0"/>
              <a:cs typeface="Times New Roman" panose="02020603050405020304" pitchFamily="18" charset="0"/>
            </a:rPr>
            <a:t>Data Completeness</a:t>
          </a:r>
          <a:endParaRPr lang="en-GB" sz="2400" dirty="0"/>
        </a:p>
      </dgm:t>
    </dgm:pt>
    <dgm:pt modelId="{8F48E246-2F03-4521-A23F-35EAE243FC6A}" type="parTrans" cxnId="{06DF64EE-E96E-4794-A839-4EEFDFAAAE01}">
      <dgm:prSet/>
      <dgm:spPr/>
      <dgm:t>
        <a:bodyPr/>
        <a:lstStyle/>
        <a:p>
          <a:endParaRPr lang="en-GB"/>
        </a:p>
      </dgm:t>
    </dgm:pt>
    <dgm:pt modelId="{944A5168-FB7B-4CD1-BD80-21B4235ED1AB}" type="sibTrans" cxnId="{06DF64EE-E96E-4794-A839-4EEFDFAAAE01}">
      <dgm:prSet/>
      <dgm:spPr/>
      <dgm:t>
        <a:bodyPr/>
        <a:lstStyle/>
        <a:p>
          <a:endParaRPr lang="en-GB"/>
        </a:p>
      </dgm:t>
    </dgm:pt>
    <dgm:pt modelId="{3F533E52-C845-4AD4-8153-77CC639A3859}">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Service Planning</a:t>
          </a:r>
          <a:endParaRPr lang="en-GB" sz="2400" dirty="0">
            <a:solidFill>
              <a:schemeClr val="bg2">
                <a:lumMod val="50000"/>
              </a:schemeClr>
            </a:solidFill>
          </a:endParaRPr>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Sector Balance</a:t>
          </a:r>
          <a:endParaRPr lang="en-GB" sz="2400" dirty="0">
            <a:solidFill>
              <a:schemeClr val="bg1"/>
            </a:solidFill>
          </a:endParaRPr>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Parent Organizations</a:t>
          </a:r>
          <a:endParaRPr lang="en-GB" sz="2400" dirty="0">
            <a:solidFill>
              <a:schemeClr val="bg1"/>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a:solidFill>
          <a:schemeClr val="tx1"/>
        </a:solidFill>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tx1"/>
        </a:solidFill>
      </dgm:spPr>
    </dgm:pt>
    <dgm:pt modelId="{8C5A5855-BCA3-4DFE-898D-843F04DAFCF1}" type="pres">
      <dgm:prSet presAssocID="{6B181F63-E6C1-4207-973B-3E745C7FBCEE}" presName="textBox5b" presStyleLbl="revTx" presStyleIdx="1" presStyleCnt="5" custScaleX="211599" custScaleY="62348" custLinFactNeighborX="4493"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bg2">
            <a:lumMod val="50000"/>
          </a:schemeClr>
        </a:solidFill>
      </dgm:spPr>
    </dgm:pt>
    <dgm:pt modelId="{553F8E9F-5142-44FA-A1B8-9D6DEE260C3D}" type="pres">
      <dgm:prSet presAssocID="{3F533E52-C845-4AD4-8153-77CC639A3859}" presName="textBox5c" presStyleLbl="revTx" presStyleIdx="2" presStyleCnt="5" custScaleX="209066" custScaleY="64598" custLinFactNeighborX="-14474" custLinFactNeighborY="-1501">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tx1"/>
        </a:solidFill>
      </dgm:spPr>
    </dgm:pt>
    <dgm:pt modelId="{96E15AE8-8B61-40C2-9B4C-9F98824F64C9}" type="pres">
      <dgm:prSet presAssocID="{6BC3D814-CBCC-4D58-8986-62F24D4F0733}" presName="textBox5d" presStyleLbl="revTx" presStyleIdx="3" presStyleCnt="5" custScaleX="168614" custScaleY="79597" custLinFactNeighborX="-10799" custLinFactNeighborY="12982">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tx1"/>
        </a:solidFill>
      </dgm:spPr>
    </dgm:pt>
    <dgm:pt modelId="{3972444B-8F00-4BCB-BBB9-47F4F7C10169}" type="pres">
      <dgm:prSet presAssocID="{6FD27A1B-D908-498B-9F80-E303A9EFC164}" presName="textBox5e" presStyleLbl="revTx" presStyleIdx="4" presStyleCnt="5" custScaleX="214724" custScaleY="27977" custLinFactNeighborX="-10599" custLinFactNeighborY="2531">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tx1"/>
              </a:solidFill>
              <a:latin typeface="Times New Roman" panose="02020603050405020304" pitchFamily="18" charset="0"/>
              <a:cs typeface="Times New Roman" panose="02020603050405020304" pitchFamily="18" charset="0"/>
            </a:rPr>
            <a:t>Geographic Disparities</a:t>
          </a:r>
          <a:endParaRPr lang="en-GB" sz="2400" dirty="0">
            <a:solidFill>
              <a:schemeClr val="tx1"/>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6B181F63-E6C1-4207-973B-3E745C7FBCEE}">
      <dgm:prSet phldrT="[Texte]" custT="1"/>
      <dgm:spPr/>
      <dgm:t>
        <a:bodyPr/>
        <a:lstStyle/>
        <a:p>
          <a:r>
            <a:rPr lang="en-US" sz="2400" b="1" dirty="0">
              <a:latin typeface="Times New Roman" panose="02020603050405020304" pitchFamily="18" charset="0"/>
              <a:cs typeface="Times New Roman" panose="02020603050405020304" pitchFamily="18" charset="0"/>
            </a:rPr>
            <a:t>Data Completeness</a:t>
          </a:r>
          <a:endParaRPr lang="en-GB" sz="2400" dirty="0"/>
        </a:p>
      </dgm:t>
    </dgm:pt>
    <dgm:pt modelId="{8F48E246-2F03-4521-A23F-35EAE243FC6A}" type="parTrans" cxnId="{06DF64EE-E96E-4794-A839-4EEFDFAAAE01}">
      <dgm:prSet/>
      <dgm:spPr/>
      <dgm:t>
        <a:bodyPr/>
        <a:lstStyle/>
        <a:p>
          <a:endParaRPr lang="en-GB"/>
        </a:p>
      </dgm:t>
    </dgm:pt>
    <dgm:pt modelId="{944A5168-FB7B-4CD1-BD80-21B4235ED1AB}" type="sibTrans" cxnId="{06DF64EE-E96E-4794-A839-4EEFDFAAAE01}">
      <dgm:prSet/>
      <dgm:spPr/>
      <dgm:t>
        <a:bodyPr/>
        <a:lstStyle/>
        <a:p>
          <a:endParaRPr lang="en-GB"/>
        </a:p>
      </dgm:t>
    </dgm:pt>
    <dgm:pt modelId="{3F533E52-C845-4AD4-8153-77CC639A3859}">
      <dgm:prSet phldrT="[Texte]" custT="1"/>
      <dgm:spPr/>
      <dgm:t>
        <a:bodyPr/>
        <a:lstStyle/>
        <a:p>
          <a:r>
            <a:rPr lang="en-US" sz="2400" b="1" dirty="0">
              <a:latin typeface="Times New Roman" panose="02020603050405020304" pitchFamily="18" charset="0"/>
              <a:cs typeface="Times New Roman" panose="02020603050405020304" pitchFamily="18" charset="0"/>
            </a:rPr>
            <a:t>Service Planning</a:t>
          </a:r>
          <a:endParaRPr lang="en-GB" sz="2400" dirty="0"/>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Sector Balance</a:t>
          </a:r>
          <a:endParaRPr lang="en-GB" sz="2400" dirty="0">
            <a:solidFill>
              <a:schemeClr val="bg2">
                <a:lumMod val="50000"/>
              </a:schemeClr>
            </a:solidFill>
          </a:endParaRPr>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Parent Organizations</a:t>
          </a:r>
          <a:endParaRPr lang="en-GB" sz="2400" dirty="0">
            <a:solidFill>
              <a:schemeClr val="bg1"/>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a:solidFill>
          <a:schemeClr val="tx1"/>
        </a:solidFill>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tx1"/>
        </a:solidFill>
      </dgm:spPr>
    </dgm:pt>
    <dgm:pt modelId="{8C5A5855-BCA3-4DFE-898D-843F04DAFCF1}" type="pres">
      <dgm:prSet presAssocID="{6B181F63-E6C1-4207-973B-3E745C7FBCEE}" presName="textBox5b" presStyleLbl="revTx" presStyleIdx="1" presStyleCnt="5" custScaleX="211599" custScaleY="62348" custLinFactNeighborX="4493"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tx1"/>
        </a:solidFill>
      </dgm:spPr>
    </dgm:pt>
    <dgm:pt modelId="{553F8E9F-5142-44FA-A1B8-9D6DEE260C3D}" type="pres">
      <dgm:prSet presAssocID="{3F533E52-C845-4AD4-8153-77CC639A3859}" presName="textBox5c" presStyleLbl="revTx" presStyleIdx="2" presStyleCnt="5" custScaleX="209066" custScaleY="64598" custLinFactNeighborX="-14474" custLinFactNeighborY="-1501">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bg2">
            <a:lumMod val="50000"/>
          </a:schemeClr>
        </a:solidFill>
      </dgm:spPr>
    </dgm:pt>
    <dgm:pt modelId="{96E15AE8-8B61-40C2-9B4C-9F98824F64C9}" type="pres">
      <dgm:prSet presAssocID="{6BC3D814-CBCC-4D58-8986-62F24D4F0733}" presName="textBox5d" presStyleLbl="revTx" presStyleIdx="3" presStyleCnt="5" custScaleX="168614" custScaleY="79597" custLinFactNeighborX="-51640" custLinFactNeighborY="-16">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tx1"/>
        </a:solidFill>
      </dgm:spPr>
    </dgm:pt>
    <dgm:pt modelId="{3972444B-8F00-4BCB-BBB9-47F4F7C10169}" type="pres">
      <dgm:prSet presAssocID="{6FD27A1B-D908-498B-9F80-E303A9EFC164}" presName="textBox5e" presStyleLbl="revTx" presStyleIdx="4" presStyleCnt="5" custScaleX="214724" custScaleY="15333" custLinFactNeighborX="-10599" custLinFactNeighborY="2531">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3C43F-EC5B-479D-A298-ADCB2F68CED8}">
      <dsp:nvSpPr>
        <dsp:cNvPr id="0" name=""/>
        <dsp:cNvSpPr/>
      </dsp:nvSpPr>
      <dsp:spPr>
        <a:xfrm>
          <a:off x="0" y="78879"/>
          <a:ext cx="7438020" cy="491399"/>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Clr>
              <a:srgbClr val="424242">
                <a:alpha val="100000"/>
              </a:srgbClr>
            </a:buClr>
            <a:buFont typeface="Calibri"/>
            <a:buNone/>
          </a:pPr>
          <a:r>
            <a:rPr lang="fr-FR" sz="2100" b="1" kern="1200" dirty="0">
              <a:latin typeface="Times New Roman" panose="02020603050405020304" pitchFamily="18" charset="0"/>
              <a:cs typeface="Times New Roman" panose="02020603050405020304" pitchFamily="18" charset="0"/>
            </a:rPr>
            <a:t>Objective</a:t>
          </a:r>
          <a:endParaRPr lang="fr-CM" sz="2100" b="1" kern="1200" dirty="0">
            <a:latin typeface="Times New Roman" panose="02020603050405020304" pitchFamily="18" charset="0"/>
            <a:cs typeface="Times New Roman" panose="02020603050405020304" pitchFamily="18" charset="0"/>
          </a:endParaRPr>
        </a:p>
      </dsp:txBody>
      <dsp:txXfrm>
        <a:off x="23988" y="102867"/>
        <a:ext cx="7390044" cy="443423"/>
      </dsp:txXfrm>
    </dsp:sp>
    <dsp:sp modelId="{B6F41273-3084-4B05-AC32-FEFA7D2F705B}">
      <dsp:nvSpPr>
        <dsp:cNvPr id="0" name=""/>
        <dsp:cNvSpPr/>
      </dsp:nvSpPr>
      <dsp:spPr>
        <a:xfrm>
          <a:off x="0" y="630759"/>
          <a:ext cx="7438020" cy="491399"/>
        </a:xfrm>
        <a:prstGeom prst="roundRect">
          <a:avLst/>
        </a:prstGeom>
        <a:solidFill>
          <a:schemeClr val="accent4">
            <a:hueOff val="-285711"/>
            <a:satOff val="2420"/>
            <a:lumOff val="-104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Clr>
              <a:srgbClr val="424242">
                <a:alpha val="100000"/>
              </a:srgbClr>
            </a:buClr>
            <a:buFont typeface="Calibri"/>
            <a:buNone/>
          </a:pPr>
          <a:r>
            <a:rPr lang="fr-FR" sz="2100" b="1" kern="1200" dirty="0">
              <a:latin typeface="Times New Roman" panose="02020603050405020304" pitchFamily="18" charset="0"/>
              <a:cs typeface="Times New Roman" panose="02020603050405020304" pitchFamily="18" charset="0"/>
            </a:rPr>
            <a:t>Tools</a:t>
          </a:r>
          <a:endParaRPr lang="fr-CM" sz="2100" b="1" kern="1200" dirty="0">
            <a:latin typeface="Times New Roman" panose="02020603050405020304" pitchFamily="18" charset="0"/>
            <a:cs typeface="Times New Roman" panose="02020603050405020304" pitchFamily="18" charset="0"/>
          </a:endParaRPr>
        </a:p>
      </dsp:txBody>
      <dsp:txXfrm>
        <a:off x="23988" y="654747"/>
        <a:ext cx="7390044" cy="443423"/>
      </dsp:txXfrm>
    </dsp:sp>
    <dsp:sp modelId="{A25B1200-DD5D-4B5D-B0AB-0D083F0897E6}">
      <dsp:nvSpPr>
        <dsp:cNvPr id="0" name=""/>
        <dsp:cNvSpPr/>
      </dsp:nvSpPr>
      <dsp:spPr>
        <a:xfrm>
          <a:off x="0" y="1182639"/>
          <a:ext cx="7438020" cy="491399"/>
        </a:xfrm>
        <a:prstGeom prst="roundRect">
          <a:avLst/>
        </a:prstGeom>
        <a:solidFill>
          <a:schemeClr val="accent4">
            <a:hueOff val="-571422"/>
            <a:satOff val="4840"/>
            <a:lumOff val="-20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Clr>
              <a:srgbClr val="424242">
                <a:alpha val="100000"/>
              </a:srgbClr>
            </a:buClr>
            <a:buFont typeface="Calibri"/>
            <a:buNone/>
          </a:pPr>
          <a:r>
            <a:rPr lang="en-US" sz="2100" b="1" u="none" strike="noStrike" kern="1200" cap="none" spc="0" dirty="0">
              <a:latin typeface="Times New Roman"/>
            </a:rPr>
            <a:t>Data Cleaning &amp; Preprocessing</a:t>
          </a:r>
          <a:endParaRPr lang="fr-CM" sz="2100" kern="1200" dirty="0"/>
        </a:p>
      </dsp:txBody>
      <dsp:txXfrm>
        <a:off x="23988" y="1206627"/>
        <a:ext cx="7390044" cy="443423"/>
      </dsp:txXfrm>
    </dsp:sp>
    <dsp:sp modelId="{CFA9B257-0402-45A9-906E-D4EA4502801B}">
      <dsp:nvSpPr>
        <dsp:cNvPr id="0" name=""/>
        <dsp:cNvSpPr/>
      </dsp:nvSpPr>
      <dsp:spPr>
        <a:xfrm>
          <a:off x="0" y="1734519"/>
          <a:ext cx="7438020" cy="491399"/>
        </a:xfrm>
        <a:prstGeom prst="roundRect">
          <a:avLst/>
        </a:prstGeom>
        <a:solidFill>
          <a:schemeClr val="accent4">
            <a:hueOff val="-857133"/>
            <a:satOff val="7260"/>
            <a:lumOff val="-313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Exploratory Data Analysis (EDA)</a:t>
          </a:r>
        </a:p>
      </dsp:txBody>
      <dsp:txXfrm>
        <a:off x="23988" y="1758507"/>
        <a:ext cx="7390044" cy="443423"/>
      </dsp:txXfrm>
    </dsp:sp>
    <dsp:sp modelId="{19299808-217D-4F78-BD2F-573FB95DE3C0}">
      <dsp:nvSpPr>
        <dsp:cNvPr id="0" name=""/>
        <dsp:cNvSpPr/>
      </dsp:nvSpPr>
      <dsp:spPr>
        <a:xfrm>
          <a:off x="0" y="2286399"/>
          <a:ext cx="7438020" cy="491399"/>
        </a:xfrm>
        <a:prstGeom prst="roundRect">
          <a:avLst/>
        </a:prstGeom>
        <a:solidFill>
          <a:schemeClr val="accent4">
            <a:hueOff val="-1142844"/>
            <a:satOff val="9680"/>
            <a:lumOff val="-418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Advanced Data Analysis</a:t>
          </a:r>
        </a:p>
      </dsp:txBody>
      <dsp:txXfrm>
        <a:off x="23988" y="2310387"/>
        <a:ext cx="7390044" cy="443423"/>
      </dsp:txXfrm>
    </dsp:sp>
    <dsp:sp modelId="{F326F2D2-4060-4D38-90CA-671C23347684}">
      <dsp:nvSpPr>
        <dsp:cNvPr id="0" name=""/>
        <dsp:cNvSpPr/>
      </dsp:nvSpPr>
      <dsp:spPr>
        <a:xfrm>
          <a:off x="0" y="2838279"/>
          <a:ext cx="7438020" cy="491399"/>
        </a:xfrm>
        <a:prstGeom prst="roundRect">
          <a:avLst/>
        </a:prstGeom>
        <a:solidFill>
          <a:schemeClr val="accent4">
            <a:hueOff val="-1428555"/>
            <a:satOff val="12100"/>
            <a:lumOff val="-522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Dashboard</a:t>
          </a:r>
        </a:p>
      </dsp:txBody>
      <dsp:txXfrm>
        <a:off x="23988" y="2862267"/>
        <a:ext cx="7390044" cy="443423"/>
      </dsp:txXfrm>
    </dsp:sp>
    <dsp:sp modelId="{41F41EAC-08CE-4FBA-9AE6-B6911390BACD}">
      <dsp:nvSpPr>
        <dsp:cNvPr id="0" name=""/>
        <dsp:cNvSpPr/>
      </dsp:nvSpPr>
      <dsp:spPr>
        <a:xfrm>
          <a:off x="0" y="3390160"/>
          <a:ext cx="7438020" cy="491399"/>
        </a:xfrm>
        <a:prstGeom prst="roundRect">
          <a:avLst/>
        </a:prstGeom>
        <a:solidFill>
          <a:schemeClr val="accent4">
            <a:hueOff val="-1714266"/>
            <a:satOff val="14520"/>
            <a:lumOff val="-627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Strategic Recommendations</a:t>
          </a:r>
        </a:p>
      </dsp:txBody>
      <dsp:txXfrm>
        <a:off x="23988" y="3414148"/>
        <a:ext cx="7390044" cy="4434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Geographic Disparities</a:t>
          </a:r>
          <a:endParaRPr lang="en-GB" sz="2400" kern="1200" dirty="0">
            <a:solidFill>
              <a:schemeClr val="tx1"/>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1933330"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Data Completeness</a:t>
          </a:r>
          <a:endParaRPr lang="en-GB" sz="2400" kern="1200" dirty="0"/>
        </a:p>
      </dsp:txBody>
      <dsp:txXfrm>
        <a:off x="1933330" y="3319671"/>
        <a:ext cx="2786860" cy="1295418"/>
      </dsp:txXfrm>
    </dsp:sp>
    <dsp:sp modelId="{1CBC13C1-BE87-40F4-8B48-6B051B2C6CA7}">
      <dsp:nvSpPr>
        <dsp:cNvPr id="0" name=""/>
        <dsp:cNvSpPr/>
      </dsp:nvSpPr>
      <dsp:spPr>
        <a:xfrm>
          <a:off x="2581399" y="2623398"/>
          <a:ext cx="380833" cy="380833"/>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2869429" y="2623405"/>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Service Planning</a:t>
          </a:r>
          <a:endParaRPr lang="en-GB" sz="2400" kern="1200" dirty="0"/>
        </a:p>
      </dsp:txBody>
      <dsp:txXfrm>
        <a:off x="2869429" y="2623405"/>
        <a:ext cx="3201358" cy="1800234"/>
      </dsp:txXfrm>
    </dsp:sp>
    <dsp:sp modelId="{28B63527-204C-4A1A-B91E-54C0C287F97D}">
      <dsp:nvSpPr>
        <dsp:cNvPr id="0" name=""/>
        <dsp:cNvSpPr/>
      </dsp:nvSpPr>
      <dsp:spPr>
        <a:xfrm>
          <a:off x="3780408" y="1903317"/>
          <a:ext cx="491909" cy="491909"/>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093566" y="1974793"/>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Sector Balance</a:t>
          </a:r>
          <a:endParaRPr lang="en-GB" sz="2400" kern="1200" dirty="0"/>
        </a:p>
      </dsp:txBody>
      <dsp:txXfrm>
        <a:off x="4093566" y="1974793"/>
        <a:ext cx="2675575" cy="2644509"/>
      </dsp:txXfrm>
    </dsp:sp>
    <dsp:sp modelId="{D72CFD85-344F-421B-AFE2-5B3480D8A382}">
      <dsp:nvSpPr>
        <dsp:cNvPr id="0" name=""/>
        <dsp:cNvSpPr/>
      </dsp:nvSpPr>
      <dsp:spPr>
        <a:xfrm>
          <a:off x="5605735" y="1183236"/>
          <a:ext cx="626788" cy="626788"/>
        </a:xfrm>
        <a:prstGeom prst="ellipse">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5965773" y="1309114"/>
          <a:ext cx="3407251" cy="364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Parent Organizations</a:t>
          </a:r>
          <a:endParaRPr lang="en-GB" sz="2400" kern="1200" dirty="0">
            <a:solidFill>
              <a:schemeClr val="bg2">
                <a:lumMod val="50000"/>
              </a:schemeClr>
            </a:solidFill>
          </a:endParaRPr>
        </a:p>
      </dsp:txBody>
      <dsp:txXfrm>
        <a:off x="5965773" y="1309114"/>
        <a:ext cx="3407251" cy="36496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1EA77-C272-478D-AA92-7867A6456BB9}">
      <dsp:nvSpPr>
        <dsp:cNvPr id="0" name=""/>
        <dsp:cNvSpPr/>
      </dsp:nvSpPr>
      <dsp:spPr>
        <a:xfrm>
          <a:off x="0" y="99231"/>
          <a:ext cx="7560840" cy="733590"/>
        </a:xfrm>
        <a:prstGeom prst="roundRect">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 Explore the distribution of hospitals by type and subtype to understand the composition of healthcare facilities. </a:t>
          </a:r>
          <a:endParaRPr lang="fr-CM" sz="1900" kern="1200" dirty="0"/>
        </a:p>
      </dsp:txBody>
      <dsp:txXfrm>
        <a:off x="35811" y="135042"/>
        <a:ext cx="7489218" cy="661968"/>
      </dsp:txXfrm>
    </dsp:sp>
    <dsp:sp modelId="{41130CD7-69B2-4A46-9D82-1B2FB5BBD491}">
      <dsp:nvSpPr>
        <dsp:cNvPr id="0" name=""/>
        <dsp:cNvSpPr/>
      </dsp:nvSpPr>
      <dsp:spPr>
        <a:xfrm>
          <a:off x="0" y="887541"/>
          <a:ext cx="7560840" cy="733590"/>
        </a:xfrm>
        <a:prstGeom prst="roundRect">
          <a:avLst/>
        </a:prstGeom>
        <a:solidFill>
          <a:schemeClr val="accent1">
            <a:shade val="80000"/>
            <a:hueOff val="65970"/>
            <a:satOff val="-2948"/>
            <a:lumOff val="682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Visualize the geographical distribution of hospitals to identify regional patterns and potential disparities. </a:t>
          </a:r>
          <a:endParaRPr lang="fr-CM" sz="1900" kern="1200" dirty="0"/>
        </a:p>
      </dsp:txBody>
      <dsp:txXfrm>
        <a:off x="35811" y="923352"/>
        <a:ext cx="7489218" cy="661968"/>
      </dsp:txXfrm>
    </dsp:sp>
    <dsp:sp modelId="{69D90283-2CAD-4EDA-A81D-FFCCA26CD463}">
      <dsp:nvSpPr>
        <dsp:cNvPr id="0" name=""/>
        <dsp:cNvSpPr/>
      </dsp:nvSpPr>
      <dsp:spPr>
        <a:xfrm>
          <a:off x="0" y="1675851"/>
          <a:ext cx="7560840" cy="733590"/>
        </a:xfrm>
        <a:prstGeom prst="roundRect">
          <a:avLst/>
        </a:prstGeom>
        <a:solidFill>
          <a:schemeClr val="accent1">
            <a:shade val="80000"/>
            <a:hueOff val="131939"/>
            <a:satOff val="-5896"/>
            <a:lumOff val="1365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Determine the distribution of hospitals between the public (NHS Sector) and private (Independent Sector). </a:t>
          </a:r>
          <a:endParaRPr lang="fr-CM" sz="1900" kern="1200" dirty="0"/>
        </a:p>
      </dsp:txBody>
      <dsp:txXfrm>
        <a:off x="35811" y="1711662"/>
        <a:ext cx="7489218" cy="661968"/>
      </dsp:txXfrm>
    </dsp:sp>
    <dsp:sp modelId="{346D45C4-29C9-4938-B82D-655698691967}">
      <dsp:nvSpPr>
        <dsp:cNvPr id="0" name=""/>
        <dsp:cNvSpPr/>
      </dsp:nvSpPr>
      <dsp:spPr>
        <a:xfrm>
          <a:off x="0" y="2464161"/>
          <a:ext cx="7560840" cy="733590"/>
        </a:xfrm>
        <a:prstGeom prst="roundRect">
          <a:avLst/>
        </a:prstGeom>
        <a:solidFill>
          <a:schemeClr val="accent1">
            <a:shade val="80000"/>
            <a:hueOff val="197909"/>
            <a:satOff val="-8844"/>
            <a:lumOff val="2048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Analyze the influence of parent organizations on hospital distribution</a:t>
          </a:r>
          <a:r>
            <a:rPr lang="en-US" sz="1900" kern="1200"/>
            <a:t>. . </a:t>
          </a:r>
          <a:endParaRPr lang="fr-CM" sz="1900" kern="1200" dirty="0"/>
        </a:p>
      </dsp:txBody>
      <dsp:txXfrm>
        <a:off x="35811" y="2499972"/>
        <a:ext cx="7489218" cy="661968"/>
      </dsp:txXfrm>
    </dsp:sp>
    <dsp:sp modelId="{4B65E570-C96F-4B3C-A024-859ED049F9E9}">
      <dsp:nvSpPr>
        <dsp:cNvPr id="0" name=""/>
        <dsp:cNvSpPr/>
      </dsp:nvSpPr>
      <dsp:spPr>
        <a:xfrm>
          <a:off x="0" y="3252471"/>
          <a:ext cx="7560840" cy="733590"/>
        </a:xfrm>
        <a:prstGeom prst="roundRect">
          <a:avLst/>
        </a:prstGeom>
        <a:solidFill>
          <a:schemeClr val="accent1">
            <a:shade val="80000"/>
            <a:hueOff val="263879"/>
            <a:satOff val="-11792"/>
            <a:lumOff val="2731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a:t>Examine </a:t>
          </a:r>
          <a:r>
            <a:rPr lang="en-US" sz="1900" kern="1200" dirty="0"/>
            <a:t>the density of hospitals across latitude and longitude coordinates. </a:t>
          </a:r>
          <a:endParaRPr lang="fr-CM" sz="1900" kern="1200" dirty="0"/>
        </a:p>
      </dsp:txBody>
      <dsp:txXfrm>
        <a:off x="35811" y="3288282"/>
        <a:ext cx="7489218" cy="661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10D74-1DDB-4799-90D8-5D4EDD2DD5BF}">
      <dsp:nvSpPr>
        <dsp:cNvPr id="0" name=""/>
        <dsp:cNvSpPr/>
      </dsp:nvSpPr>
      <dsp:spPr>
        <a:xfrm>
          <a:off x="0" y="252699"/>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32D48A-6A72-4BB3-AB9A-D2BE5A3F8CD0}">
      <dsp:nvSpPr>
        <dsp:cNvPr id="0" name=""/>
        <dsp:cNvSpPr/>
      </dsp:nvSpPr>
      <dsp:spPr>
        <a:xfrm>
          <a:off x="316835" y="31299"/>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Import Libraries and Load Data</a:t>
          </a:r>
          <a:endParaRPr lang="fr-CM" sz="1500" kern="1200" dirty="0"/>
        </a:p>
      </dsp:txBody>
      <dsp:txXfrm>
        <a:off x="338451" y="52915"/>
        <a:ext cx="4392460" cy="399568"/>
      </dsp:txXfrm>
    </dsp:sp>
    <dsp:sp modelId="{62182C04-157B-4D56-BFA2-10AC75950512}">
      <dsp:nvSpPr>
        <dsp:cNvPr id="0" name=""/>
        <dsp:cNvSpPr/>
      </dsp:nvSpPr>
      <dsp:spPr>
        <a:xfrm>
          <a:off x="0" y="9331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9E65A5-8B5C-4F4F-91F9-19030F3608E4}">
      <dsp:nvSpPr>
        <dsp:cNvPr id="0" name=""/>
        <dsp:cNvSpPr/>
      </dsp:nvSpPr>
      <dsp:spPr>
        <a:xfrm>
          <a:off x="316835" y="711699"/>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Check for Missing Values</a:t>
          </a:r>
          <a:endParaRPr lang="fr-CM" sz="1500" kern="1200" dirty="0"/>
        </a:p>
      </dsp:txBody>
      <dsp:txXfrm>
        <a:off x="338451" y="733315"/>
        <a:ext cx="4392460" cy="399568"/>
      </dsp:txXfrm>
    </dsp:sp>
    <dsp:sp modelId="{34035D36-4396-413E-8837-1CF5853E0E72}">
      <dsp:nvSpPr>
        <dsp:cNvPr id="0" name=""/>
        <dsp:cNvSpPr/>
      </dsp:nvSpPr>
      <dsp:spPr>
        <a:xfrm>
          <a:off x="0" y="16135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990574-22C1-44C6-A9E7-1C387C4C609E}">
      <dsp:nvSpPr>
        <dsp:cNvPr id="0" name=""/>
        <dsp:cNvSpPr/>
      </dsp:nvSpPr>
      <dsp:spPr>
        <a:xfrm>
          <a:off x="316835" y="1392100"/>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Handle Missing Values</a:t>
          </a:r>
          <a:endParaRPr lang="fr-CM" sz="1500" kern="1200" dirty="0"/>
        </a:p>
      </dsp:txBody>
      <dsp:txXfrm>
        <a:off x="338451" y="1413716"/>
        <a:ext cx="4392460" cy="399568"/>
      </dsp:txXfrm>
    </dsp:sp>
    <dsp:sp modelId="{EFCB3F39-5148-419F-BFD0-EE63ED97AE66}">
      <dsp:nvSpPr>
        <dsp:cNvPr id="0" name=""/>
        <dsp:cNvSpPr/>
      </dsp:nvSpPr>
      <dsp:spPr>
        <a:xfrm>
          <a:off x="0" y="22939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807458-05F2-46A3-948F-8D151EDCFC9E}">
      <dsp:nvSpPr>
        <dsp:cNvPr id="0" name=""/>
        <dsp:cNvSpPr/>
      </dsp:nvSpPr>
      <dsp:spPr>
        <a:xfrm>
          <a:off x="316835" y="2072500"/>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dirty="0">
              <a:latin typeface="Times New Roman"/>
            </a:rPr>
            <a:t>Check for Duplicates and Remove Them</a:t>
          </a:r>
          <a:endParaRPr lang="fr-CM" sz="1500" kern="1200" dirty="0"/>
        </a:p>
      </dsp:txBody>
      <dsp:txXfrm>
        <a:off x="338451" y="2094116"/>
        <a:ext cx="4392460" cy="399568"/>
      </dsp:txXfrm>
    </dsp:sp>
    <dsp:sp modelId="{2FE14C2A-C9C8-4C1B-8FA7-D820B311F3AF}">
      <dsp:nvSpPr>
        <dsp:cNvPr id="0" name=""/>
        <dsp:cNvSpPr/>
      </dsp:nvSpPr>
      <dsp:spPr>
        <a:xfrm>
          <a:off x="0" y="29743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0E38C5-5775-4A9B-A1D6-DB3AF264C2B8}">
      <dsp:nvSpPr>
        <dsp:cNvPr id="0" name=""/>
        <dsp:cNvSpPr/>
      </dsp:nvSpPr>
      <dsp:spPr>
        <a:xfrm>
          <a:off x="316835" y="2752900"/>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Standardize Phone and Website Formats</a:t>
          </a:r>
          <a:endParaRPr lang="fr-CM" sz="1500" kern="1200"/>
        </a:p>
      </dsp:txBody>
      <dsp:txXfrm>
        <a:off x="338451" y="2774516"/>
        <a:ext cx="4392460" cy="399568"/>
      </dsp:txXfrm>
    </dsp:sp>
    <dsp:sp modelId="{A1581FFD-E384-43AD-B5DD-202DD6067C2B}">
      <dsp:nvSpPr>
        <dsp:cNvPr id="0" name=""/>
        <dsp:cNvSpPr/>
      </dsp:nvSpPr>
      <dsp:spPr>
        <a:xfrm>
          <a:off x="0" y="36547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090D0-3FAA-4310-A211-DF62CF6E055D}">
      <dsp:nvSpPr>
        <dsp:cNvPr id="0" name=""/>
        <dsp:cNvSpPr/>
      </dsp:nvSpPr>
      <dsp:spPr>
        <a:xfrm>
          <a:off x="316835" y="3433300"/>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Save the cleaned data</a:t>
          </a:r>
          <a:endParaRPr lang="fr-CM" sz="1500" kern="1200"/>
        </a:p>
      </dsp:txBody>
      <dsp:txXfrm>
        <a:off x="338451" y="3454916"/>
        <a:ext cx="4392460"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337FD-9427-4BD3-B790-5EEA59780689}">
      <dsp:nvSpPr>
        <dsp:cNvPr id="0" name=""/>
        <dsp:cNvSpPr/>
      </dsp:nvSpPr>
      <dsp:spPr>
        <a:xfrm>
          <a:off x="3969" y="1285818"/>
          <a:ext cx="2310452" cy="92418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Distribution of Hospital Types</a:t>
          </a:r>
          <a:endParaRPr lang="en-GB" sz="1800" kern="1200" dirty="0">
            <a:solidFill>
              <a:schemeClr val="bg1"/>
            </a:solidFill>
          </a:endParaRPr>
        </a:p>
      </dsp:txBody>
      <dsp:txXfrm>
        <a:off x="466059" y="1285818"/>
        <a:ext cx="1386272" cy="924180"/>
      </dsp:txXfrm>
    </dsp:sp>
    <dsp:sp modelId="{FD05F8E3-713B-4DD8-9E74-1A931A58AC12}">
      <dsp:nvSpPr>
        <dsp:cNvPr id="0" name=""/>
        <dsp:cNvSpPr/>
      </dsp:nvSpPr>
      <dsp:spPr>
        <a:xfrm>
          <a:off x="2083376" y="1285818"/>
          <a:ext cx="2310452" cy="92418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Geographic Distribution of Hospitals</a:t>
          </a:r>
          <a:endParaRPr lang="en-GB" sz="1800" kern="1200" dirty="0">
            <a:solidFill>
              <a:schemeClr val="bg1"/>
            </a:solidFill>
          </a:endParaRPr>
        </a:p>
      </dsp:txBody>
      <dsp:txXfrm>
        <a:off x="2545466" y="1285818"/>
        <a:ext cx="1386272" cy="924180"/>
      </dsp:txXfrm>
    </dsp:sp>
    <dsp:sp modelId="{F36C6DB0-9F43-405F-A78D-D9FD99827261}">
      <dsp:nvSpPr>
        <dsp:cNvPr id="0" name=""/>
        <dsp:cNvSpPr/>
      </dsp:nvSpPr>
      <dsp:spPr>
        <a:xfrm>
          <a:off x="4162783" y="1285818"/>
          <a:ext cx="2310452" cy="92418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Top 10 Cities with the Most Hospitals</a:t>
          </a:r>
          <a:endParaRPr lang="en-GB" sz="1800" kern="1200" dirty="0">
            <a:solidFill>
              <a:schemeClr val="bg1"/>
            </a:solidFill>
          </a:endParaRPr>
        </a:p>
      </dsp:txBody>
      <dsp:txXfrm>
        <a:off x="4624873" y="1285818"/>
        <a:ext cx="1386272" cy="924180"/>
      </dsp:txXfrm>
    </dsp:sp>
    <dsp:sp modelId="{EA503E00-117E-459A-A800-B6727886B337}">
      <dsp:nvSpPr>
        <dsp:cNvPr id="0" name=""/>
        <dsp:cNvSpPr/>
      </dsp:nvSpPr>
      <dsp:spPr>
        <a:xfrm>
          <a:off x="6242190" y="1285818"/>
          <a:ext cx="2310452" cy="92418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Public vs Private Hospitals</a:t>
          </a:r>
          <a:endParaRPr lang="en-GB" sz="1800" kern="1200" dirty="0">
            <a:solidFill>
              <a:schemeClr val="bg1"/>
            </a:solidFill>
          </a:endParaRPr>
        </a:p>
      </dsp:txBody>
      <dsp:txXfrm>
        <a:off x="6704280" y="1285818"/>
        <a:ext cx="1386272" cy="924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227B1-69A1-4ABA-B5DC-1D9E611A9CFA}">
      <dsp:nvSpPr>
        <dsp:cNvPr id="0" name=""/>
        <dsp:cNvSpPr/>
      </dsp:nvSpPr>
      <dsp:spPr>
        <a:xfrm>
          <a:off x="4124" y="1291855"/>
          <a:ext cx="2401143" cy="96045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u="none" strike="noStrike" kern="1200" cap="none" spc="0" dirty="0">
              <a:solidFill>
                <a:schemeClr val="bg1"/>
              </a:solidFill>
              <a:latin typeface="Times New Roman"/>
            </a:rPr>
            <a:t>Number of Hospitals by Region (City, County)</a:t>
          </a:r>
          <a:endParaRPr lang="en-GB" sz="1300" kern="1200" dirty="0">
            <a:solidFill>
              <a:schemeClr val="bg1"/>
            </a:solidFill>
          </a:endParaRPr>
        </a:p>
      </dsp:txBody>
      <dsp:txXfrm>
        <a:off x="484353" y="1291855"/>
        <a:ext cx="1440686" cy="960457"/>
      </dsp:txXfrm>
    </dsp:sp>
    <dsp:sp modelId="{493CD43D-5DED-497A-BF8E-0D363466F536}">
      <dsp:nvSpPr>
        <dsp:cNvPr id="0" name=""/>
        <dsp:cNvSpPr/>
      </dsp:nvSpPr>
      <dsp:spPr>
        <a:xfrm>
          <a:off x="2165153" y="1291855"/>
          <a:ext cx="2401143" cy="96045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u="none" strike="noStrike" kern="1200" cap="none" spc="0" dirty="0">
              <a:solidFill>
                <a:schemeClr val="bg1"/>
              </a:solidFill>
              <a:latin typeface="Times New Roman"/>
            </a:rPr>
            <a:t>Percentage of Hospitals Managed by NHS vs Independent Sector</a:t>
          </a:r>
          <a:endParaRPr lang="en-GB" sz="1300" kern="1200" dirty="0">
            <a:solidFill>
              <a:schemeClr val="bg1"/>
            </a:solidFill>
          </a:endParaRPr>
        </a:p>
      </dsp:txBody>
      <dsp:txXfrm>
        <a:off x="2645382" y="1291855"/>
        <a:ext cx="1440686" cy="960457"/>
      </dsp:txXfrm>
    </dsp:sp>
    <dsp:sp modelId="{0778012A-50CB-4578-A04A-76A28EC5EAFE}">
      <dsp:nvSpPr>
        <dsp:cNvPr id="0" name=""/>
        <dsp:cNvSpPr/>
      </dsp:nvSpPr>
      <dsp:spPr>
        <a:xfrm>
          <a:off x="4326182" y="1291855"/>
          <a:ext cx="2401143" cy="96045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u="none" strike="noStrike" kern="1200" cap="none" spc="0" dirty="0">
              <a:solidFill>
                <a:schemeClr val="bg1"/>
              </a:solidFill>
              <a:latin typeface="Times New Roman"/>
            </a:rPr>
            <a:t>Completeness of Contact Information</a:t>
          </a:r>
          <a:endParaRPr lang="en-GB" sz="1300" kern="1200" dirty="0">
            <a:solidFill>
              <a:schemeClr val="bg1"/>
            </a:solidFill>
          </a:endParaRPr>
        </a:p>
      </dsp:txBody>
      <dsp:txXfrm>
        <a:off x="4806411" y="1291855"/>
        <a:ext cx="1440686" cy="960457"/>
      </dsp:txXfrm>
    </dsp:sp>
    <dsp:sp modelId="{E797B6D5-86AF-48AE-9007-9532507D9EBD}">
      <dsp:nvSpPr>
        <dsp:cNvPr id="0" name=""/>
        <dsp:cNvSpPr/>
      </dsp:nvSpPr>
      <dsp:spPr>
        <a:xfrm>
          <a:off x="6487211" y="1291855"/>
          <a:ext cx="2401143" cy="96045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u="none" strike="noStrike" kern="1200" cap="none" spc="0" dirty="0">
              <a:solidFill>
                <a:schemeClr val="bg1"/>
              </a:solidFill>
              <a:latin typeface="Times New Roman"/>
            </a:rPr>
            <a:t>Geographic Coverage - Number of Hospitals per Latitude/Longitude</a:t>
          </a:r>
          <a:endParaRPr lang="en-GB" sz="1300" kern="1200" dirty="0">
            <a:solidFill>
              <a:schemeClr val="bg1"/>
            </a:solidFill>
          </a:endParaRPr>
        </a:p>
      </dsp:txBody>
      <dsp:txXfrm>
        <a:off x="6967440" y="1291855"/>
        <a:ext cx="1440686" cy="9604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08748" y="0"/>
          <a:ext cx="8081811" cy="5051132"/>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00963" y="4212599"/>
          <a:ext cx="185881" cy="185881"/>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147661" y="4142364"/>
          <a:ext cx="4404644" cy="908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5"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Geographic Disparities</a:t>
          </a:r>
          <a:endParaRPr lang="en-GB" sz="2400" kern="1200" dirty="0">
            <a:solidFill>
              <a:schemeClr val="bg2">
                <a:lumMod val="50000"/>
              </a:schemeClr>
            </a:solidFill>
          </a:endParaRPr>
        </a:p>
      </dsp:txBody>
      <dsp:txXfrm>
        <a:off x="1147661" y="4142364"/>
        <a:ext cx="4404644" cy="908767"/>
      </dsp:txXfrm>
    </dsp:sp>
    <dsp:sp modelId="{5492C6CC-34F3-46EB-9ACB-8FBAEA9A96DE}">
      <dsp:nvSpPr>
        <dsp:cNvPr id="0" name=""/>
        <dsp:cNvSpPr/>
      </dsp:nvSpPr>
      <dsp:spPr>
        <a:xfrm>
          <a:off x="1661107" y="3405756"/>
          <a:ext cx="290945" cy="290945"/>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2325167" y="3381506"/>
          <a:ext cx="2838771" cy="1319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16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Data Completeness</a:t>
          </a:r>
          <a:endParaRPr lang="en-GB" sz="2400" kern="1200" dirty="0">
            <a:solidFill>
              <a:schemeClr val="bg1"/>
            </a:solidFill>
          </a:endParaRPr>
        </a:p>
      </dsp:txBody>
      <dsp:txXfrm>
        <a:off x="2325167" y="3381506"/>
        <a:ext cx="2838771" cy="1319548"/>
      </dsp:txXfrm>
    </dsp:sp>
    <dsp:sp modelId="{1CBC13C1-BE87-40F4-8B48-6B051B2C6CA7}">
      <dsp:nvSpPr>
        <dsp:cNvPr id="0" name=""/>
        <dsp:cNvSpPr/>
      </dsp:nvSpPr>
      <dsp:spPr>
        <a:xfrm>
          <a:off x="2541298" y="2672263"/>
          <a:ext cx="387926" cy="387926"/>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3641540" y="2745624"/>
          <a:ext cx="3260989" cy="1833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55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Service Planning</a:t>
          </a:r>
          <a:endParaRPr lang="en-GB" sz="2400" kern="1200" dirty="0">
            <a:solidFill>
              <a:schemeClr val="bg1"/>
            </a:solidFill>
          </a:endParaRPr>
        </a:p>
      </dsp:txBody>
      <dsp:txXfrm>
        <a:off x="3641540" y="2745624"/>
        <a:ext cx="3260989" cy="1833766"/>
      </dsp:txXfrm>
    </dsp:sp>
    <dsp:sp modelId="{28B63527-204C-4A1A-B91E-54C0C287F97D}">
      <dsp:nvSpPr>
        <dsp:cNvPr id="0" name=""/>
        <dsp:cNvSpPr/>
      </dsp:nvSpPr>
      <dsp:spPr>
        <a:xfrm>
          <a:off x="3762641" y="1938770"/>
          <a:ext cx="501072" cy="501072"/>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961821" y="2232163"/>
          <a:ext cx="2725413" cy="2693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508"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Sector Balance</a:t>
          </a:r>
          <a:endParaRPr lang="en-GB" sz="2400" kern="1200" dirty="0">
            <a:solidFill>
              <a:schemeClr val="bg1"/>
            </a:solidFill>
          </a:endParaRPr>
        </a:p>
      </dsp:txBody>
      <dsp:txXfrm>
        <a:off x="4961821" y="2232163"/>
        <a:ext cx="2725413" cy="2693768"/>
      </dsp:txXfrm>
    </dsp:sp>
    <dsp:sp modelId="{D72CFD85-344F-421B-AFE2-5B3480D8A382}">
      <dsp:nvSpPr>
        <dsp:cNvPr id="0" name=""/>
        <dsp:cNvSpPr/>
      </dsp:nvSpPr>
      <dsp:spPr>
        <a:xfrm>
          <a:off x="5621967" y="1205276"/>
          <a:ext cx="638463" cy="638463"/>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6160031" y="4011031"/>
          <a:ext cx="3470717" cy="893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308"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Parent Organizations</a:t>
          </a:r>
          <a:endParaRPr lang="en-GB" sz="2400" kern="1200" dirty="0">
            <a:solidFill>
              <a:schemeClr val="bg1"/>
            </a:solidFill>
          </a:endParaRPr>
        </a:p>
      </dsp:txBody>
      <dsp:txXfrm>
        <a:off x="6160031" y="4011031"/>
        <a:ext cx="3470717" cy="8933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Geographic Disparities</a:t>
          </a:r>
          <a:endParaRPr lang="en-GB" sz="2400" kern="1200" dirty="0">
            <a:solidFill>
              <a:schemeClr val="tx1"/>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1933330"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Data Completeness</a:t>
          </a:r>
          <a:endParaRPr lang="en-GB" sz="2400" kern="1200" dirty="0">
            <a:solidFill>
              <a:schemeClr val="bg2">
                <a:lumMod val="50000"/>
              </a:schemeClr>
            </a:solidFill>
          </a:endParaRPr>
        </a:p>
      </dsp:txBody>
      <dsp:txXfrm>
        <a:off x="1933330" y="3319671"/>
        <a:ext cx="2786860" cy="1295418"/>
      </dsp:txXfrm>
    </dsp:sp>
    <dsp:sp modelId="{1CBC13C1-BE87-40F4-8B48-6B051B2C6CA7}">
      <dsp:nvSpPr>
        <dsp:cNvPr id="0" name=""/>
        <dsp:cNvSpPr/>
      </dsp:nvSpPr>
      <dsp:spPr>
        <a:xfrm>
          <a:off x="2581399" y="2623398"/>
          <a:ext cx="380833" cy="380833"/>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4237585" y="2814860"/>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Service Planning</a:t>
          </a:r>
          <a:endParaRPr lang="en-GB" sz="2400" kern="1200" dirty="0">
            <a:solidFill>
              <a:schemeClr val="bg1"/>
            </a:solidFill>
          </a:endParaRPr>
        </a:p>
      </dsp:txBody>
      <dsp:txXfrm>
        <a:off x="4237585" y="2814860"/>
        <a:ext cx="3201358" cy="1800234"/>
      </dsp:txXfrm>
    </dsp:sp>
    <dsp:sp modelId="{28B63527-204C-4A1A-B91E-54C0C287F97D}">
      <dsp:nvSpPr>
        <dsp:cNvPr id="0" name=""/>
        <dsp:cNvSpPr/>
      </dsp:nvSpPr>
      <dsp:spPr>
        <a:xfrm>
          <a:off x="3780408" y="1903317"/>
          <a:ext cx="491909" cy="491909"/>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597630" y="2314256"/>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Sector Balance</a:t>
          </a:r>
          <a:endParaRPr lang="en-GB" sz="2400" kern="1200" dirty="0">
            <a:solidFill>
              <a:schemeClr val="bg1"/>
            </a:solidFill>
          </a:endParaRPr>
        </a:p>
      </dsp:txBody>
      <dsp:txXfrm>
        <a:off x="4597630" y="2314256"/>
        <a:ext cx="2675575" cy="2644509"/>
      </dsp:txXfrm>
    </dsp:sp>
    <dsp:sp modelId="{D72CFD85-344F-421B-AFE2-5B3480D8A382}">
      <dsp:nvSpPr>
        <dsp:cNvPr id="0" name=""/>
        <dsp:cNvSpPr/>
      </dsp:nvSpPr>
      <dsp:spPr>
        <a:xfrm>
          <a:off x="5605735" y="1183236"/>
          <a:ext cx="626788" cy="626788"/>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5965773" y="2931804"/>
          <a:ext cx="3407251" cy="589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Parent Organizations</a:t>
          </a:r>
          <a:endParaRPr lang="en-GB" sz="2400" kern="1200" dirty="0">
            <a:solidFill>
              <a:schemeClr val="bg1"/>
            </a:solidFill>
          </a:endParaRPr>
        </a:p>
      </dsp:txBody>
      <dsp:txXfrm>
        <a:off x="5965773" y="2931804"/>
        <a:ext cx="3407251" cy="5890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Geographic Disparities</a:t>
          </a:r>
          <a:endParaRPr lang="en-GB" sz="2400" kern="1200" dirty="0">
            <a:solidFill>
              <a:schemeClr val="tx1"/>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1933330"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Data Completeness</a:t>
          </a:r>
          <a:endParaRPr lang="en-GB" sz="2400" kern="1200" dirty="0"/>
        </a:p>
      </dsp:txBody>
      <dsp:txXfrm>
        <a:off x="1933330" y="3319671"/>
        <a:ext cx="2786860" cy="1295418"/>
      </dsp:txXfrm>
    </dsp:sp>
    <dsp:sp modelId="{1CBC13C1-BE87-40F4-8B48-6B051B2C6CA7}">
      <dsp:nvSpPr>
        <dsp:cNvPr id="0" name=""/>
        <dsp:cNvSpPr/>
      </dsp:nvSpPr>
      <dsp:spPr>
        <a:xfrm>
          <a:off x="2581399" y="2623398"/>
          <a:ext cx="380833" cy="380833"/>
        </a:xfrm>
        <a:prstGeom prst="ellipse">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2869429" y="2623405"/>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Service Planning</a:t>
          </a:r>
          <a:endParaRPr lang="en-GB" sz="2400" kern="1200" dirty="0">
            <a:solidFill>
              <a:schemeClr val="bg2">
                <a:lumMod val="50000"/>
              </a:schemeClr>
            </a:solidFill>
          </a:endParaRPr>
        </a:p>
      </dsp:txBody>
      <dsp:txXfrm>
        <a:off x="2869429" y="2623405"/>
        <a:ext cx="3201358" cy="1800234"/>
      </dsp:txXfrm>
    </dsp:sp>
    <dsp:sp modelId="{28B63527-204C-4A1A-B91E-54C0C287F97D}">
      <dsp:nvSpPr>
        <dsp:cNvPr id="0" name=""/>
        <dsp:cNvSpPr/>
      </dsp:nvSpPr>
      <dsp:spPr>
        <a:xfrm>
          <a:off x="3780408" y="1903317"/>
          <a:ext cx="491909" cy="491909"/>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741633" y="2314256"/>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Sector Balance</a:t>
          </a:r>
          <a:endParaRPr lang="en-GB" sz="2400" kern="1200" dirty="0">
            <a:solidFill>
              <a:schemeClr val="bg1"/>
            </a:solidFill>
          </a:endParaRPr>
        </a:p>
      </dsp:txBody>
      <dsp:txXfrm>
        <a:off x="4741633" y="2314256"/>
        <a:ext cx="2675575" cy="2644509"/>
      </dsp:txXfrm>
    </dsp:sp>
    <dsp:sp modelId="{D72CFD85-344F-421B-AFE2-5B3480D8A382}">
      <dsp:nvSpPr>
        <dsp:cNvPr id="0" name=""/>
        <dsp:cNvSpPr/>
      </dsp:nvSpPr>
      <dsp:spPr>
        <a:xfrm>
          <a:off x="5605735" y="1183236"/>
          <a:ext cx="626788" cy="626788"/>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5965773" y="2715781"/>
          <a:ext cx="3407251" cy="1021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Parent Organizations</a:t>
          </a:r>
          <a:endParaRPr lang="en-GB" sz="2400" kern="1200" dirty="0">
            <a:solidFill>
              <a:schemeClr val="bg1"/>
            </a:solidFill>
          </a:endParaRPr>
        </a:p>
      </dsp:txBody>
      <dsp:txXfrm>
        <a:off x="5965773" y="2715781"/>
        <a:ext cx="3407251" cy="10210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Geographic Disparities</a:t>
          </a:r>
          <a:endParaRPr lang="en-GB" sz="2400" kern="1200" dirty="0">
            <a:solidFill>
              <a:schemeClr val="tx1"/>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1933330"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Data Completeness</a:t>
          </a:r>
          <a:endParaRPr lang="en-GB" sz="2400" kern="1200" dirty="0"/>
        </a:p>
      </dsp:txBody>
      <dsp:txXfrm>
        <a:off x="1933330" y="3319671"/>
        <a:ext cx="2786860" cy="1295418"/>
      </dsp:txXfrm>
    </dsp:sp>
    <dsp:sp modelId="{1CBC13C1-BE87-40F4-8B48-6B051B2C6CA7}">
      <dsp:nvSpPr>
        <dsp:cNvPr id="0" name=""/>
        <dsp:cNvSpPr/>
      </dsp:nvSpPr>
      <dsp:spPr>
        <a:xfrm>
          <a:off x="2581399" y="2623398"/>
          <a:ext cx="380833" cy="380833"/>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2869429" y="2623405"/>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Service Planning</a:t>
          </a:r>
          <a:endParaRPr lang="en-GB" sz="2400" kern="1200" dirty="0"/>
        </a:p>
      </dsp:txBody>
      <dsp:txXfrm>
        <a:off x="2869429" y="2623405"/>
        <a:ext cx="3201358" cy="1800234"/>
      </dsp:txXfrm>
    </dsp:sp>
    <dsp:sp modelId="{28B63527-204C-4A1A-B91E-54C0C287F97D}">
      <dsp:nvSpPr>
        <dsp:cNvPr id="0" name=""/>
        <dsp:cNvSpPr/>
      </dsp:nvSpPr>
      <dsp:spPr>
        <a:xfrm>
          <a:off x="3780408" y="1903317"/>
          <a:ext cx="491909" cy="491909"/>
        </a:xfrm>
        <a:prstGeom prst="ellipse">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093566" y="1974793"/>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Sector Balance</a:t>
          </a:r>
          <a:endParaRPr lang="en-GB" sz="2400" kern="1200" dirty="0">
            <a:solidFill>
              <a:schemeClr val="bg2">
                <a:lumMod val="50000"/>
              </a:schemeClr>
            </a:solidFill>
          </a:endParaRPr>
        </a:p>
      </dsp:txBody>
      <dsp:txXfrm>
        <a:off x="4093566" y="1974793"/>
        <a:ext cx="2675575" cy="2644509"/>
      </dsp:txXfrm>
    </dsp:sp>
    <dsp:sp modelId="{D72CFD85-344F-421B-AFE2-5B3480D8A382}">
      <dsp:nvSpPr>
        <dsp:cNvPr id="0" name=""/>
        <dsp:cNvSpPr/>
      </dsp:nvSpPr>
      <dsp:spPr>
        <a:xfrm>
          <a:off x="5605735" y="1183236"/>
          <a:ext cx="626788" cy="626788"/>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5965773" y="2946512"/>
          <a:ext cx="3407251" cy="559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Parent Organizations</a:t>
          </a:r>
          <a:endParaRPr lang="en-GB" sz="2400" kern="1200" dirty="0">
            <a:solidFill>
              <a:schemeClr val="bg1"/>
            </a:solidFill>
          </a:endParaRPr>
        </a:p>
      </dsp:txBody>
      <dsp:txXfrm>
        <a:off x="5965773" y="2946512"/>
        <a:ext cx="3407251" cy="5596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1F53C-EF0F-4FD1-BC96-7CB12F46B8F1}" type="datetimeFigureOut">
              <a:rPr lang="en-GB" smtClean="0"/>
              <a:t>16/04/2025</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F020F-7909-490B-B798-FD6A3ED58930}" type="slidenum">
              <a:rPr lang="en-GB" smtClean="0"/>
              <a:t>‹N°›</a:t>
            </a:fld>
            <a:endParaRPr lang="en-GB"/>
          </a:p>
        </p:txBody>
      </p:sp>
    </p:spTree>
    <p:extLst>
      <p:ext uri="{BB962C8B-B14F-4D97-AF65-F5344CB8AC3E}">
        <p14:creationId xmlns:p14="http://schemas.microsoft.com/office/powerpoint/2010/main" val="3016549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u="none" strike="noStrike" cap="none" spc="0" dirty="0">
                <a:solidFill>
                  <a:srgbClr val="424242">
                    <a:alpha val="100000"/>
                  </a:srgbClr>
                </a:solidFill>
                <a:latin typeface="Times New Roman"/>
              </a:rPr>
              <a:t>For phone numbers, convert them to a common format using regular expressions to remove special characters and enforce a consistent international dialing format. For websites, ensure that all URLs are corrected to include the proper scheme (http:// or https://) and are free of unnecessary parameters or trailing slashes.</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11</a:t>
            </a:fld>
            <a:endParaRPr lang="en-GB"/>
          </a:p>
        </p:txBody>
      </p:sp>
    </p:spTree>
    <p:extLst>
      <p:ext uri="{BB962C8B-B14F-4D97-AF65-F5344CB8AC3E}">
        <p14:creationId xmlns:p14="http://schemas.microsoft.com/office/powerpoint/2010/main" val="2889522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data shows that "Hospital" is the most common type, indicating a prevalence of general hospitals. However, "Mental Health Hospital" also appears as a significant subtype. Therefore, service planning should prioritize general healthcare needs while also ensuring adequate resources and facilities for mental health services.</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30</a:t>
            </a:fld>
            <a:endParaRPr lang="en-GB"/>
          </a:p>
        </p:txBody>
      </p:sp>
    </p:spTree>
    <p:extLst>
      <p:ext uri="{BB962C8B-B14F-4D97-AF65-F5344CB8AC3E}">
        <p14:creationId xmlns:p14="http://schemas.microsoft.com/office/powerpoint/2010/main" val="3537732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analysis of hospital sector shows that both the NHS and Independent sectors contribute substantially to healthcare provision. Healthcare policies and funding models should consider the roles and interactions of both sectors to optimize overall healthcare delivery.</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31</a:t>
            </a:fld>
            <a:endParaRPr lang="en-GB"/>
          </a:p>
        </p:txBody>
      </p:sp>
    </p:spTree>
    <p:extLst>
      <p:ext uri="{BB962C8B-B14F-4D97-AF65-F5344CB8AC3E}">
        <p14:creationId xmlns:p14="http://schemas.microsoft.com/office/powerpoint/2010/main" val="3939203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analysis of parent organizations reveals that a few large entities control a significant number of hospitals. It is important to monitor the influence of these </a:t>
            </a:r>
            <a:r>
              <a:rPr lang="en-US" dirty="0" err="1">
                <a:latin typeface="Times New Roman" panose="02020603050405020304" pitchFamily="18" charset="0"/>
                <a:cs typeface="Times New Roman" panose="02020603050405020304" pitchFamily="18" charset="0"/>
              </a:rPr>
              <a:t>organisations</a:t>
            </a:r>
            <a:r>
              <a:rPr lang="en-US" dirty="0">
                <a:latin typeface="Times New Roman" panose="02020603050405020304" pitchFamily="18" charset="0"/>
                <a:cs typeface="Times New Roman" panose="02020603050405020304" pitchFamily="18" charset="0"/>
              </a:rPr>
              <a:t> to ensure fair competition, prevent monopolies, and protect patient interests.</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32</a:t>
            </a:fld>
            <a:endParaRPr lang="en-GB"/>
          </a:p>
        </p:txBody>
      </p:sp>
    </p:spTree>
    <p:extLst>
      <p:ext uri="{BB962C8B-B14F-4D97-AF65-F5344CB8AC3E}">
        <p14:creationId xmlns:p14="http://schemas.microsoft.com/office/powerpoint/2010/main" val="33688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rPr>
              <a:t>The count plot shows that 'Hospital' is the predominant </a:t>
            </a:r>
            <a:r>
              <a:rPr lang="en-US" sz="1200" dirty="0" err="1">
                <a:effectLst/>
                <a:latin typeface="Times New Roman" panose="02020603050405020304" pitchFamily="18" charset="0"/>
                <a:ea typeface="Calibri" panose="020F0502020204030204" pitchFamily="34" charset="0"/>
              </a:rPr>
              <a:t>SubType</a:t>
            </a:r>
            <a:r>
              <a:rPr lang="en-US" sz="1200" dirty="0">
                <a:effectLst/>
                <a:latin typeface="Times New Roman" panose="02020603050405020304" pitchFamily="18" charset="0"/>
                <a:ea typeface="Calibri" panose="020F0502020204030204" pitchFamily="34" charset="0"/>
              </a:rPr>
              <a:t>, followed by 'UNKNOWN' and then 'Mental Health Hospital'. This indicates that the dataset primarily focuses on general hospitals rather than other sub types. It also indicates that there are many entries where the sub type is unknown. This should be considered in further analyses, as it might skew results if not accounted for.</a:t>
            </a:r>
            <a:endParaRPr lang="fr-CM"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14</a:t>
            </a:fld>
            <a:endParaRPr lang="en-GB"/>
          </a:p>
        </p:txBody>
      </p:sp>
    </p:spTree>
    <p:extLst>
      <p:ext uri="{BB962C8B-B14F-4D97-AF65-F5344CB8AC3E}">
        <p14:creationId xmlns:p14="http://schemas.microsoft.com/office/powerpoint/2010/main" val="2187931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u="none" strike="noStrike" cap="none" spc="0" dirty="0" err="1">
                <a:solidFill>
                  <a:srgbClr val="424242">
                    <a:alpha val="100000"/>
                  </a:srgbClr>
                </a:solidFill>
                <a:latin typeface="Times New Roman"/>
              </a:rPr>
              <a:t>Visualising</a:t>
            </a:r>
            <a:r>
              <a:rPr lang="en-US" sz="1200" u="none" strike="noStrike" cap="none" spc="0" dirty="0">
                <a:solidFill>
                  <a:srgbClr val="424242">
                    <a:alpha val="100000"/>
                  </a:srgbClr>
                </a:solidFill>
                <a:latin typeface="Times New Roman"/>
              </a:rPr>
              <a:t> hospital locations in relation to population density, regional healthcare needs, and accessibility can highlight areas that may require additional medical facilities or resources.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scatter plot reveals a concentration of hospitals in certain areas, particularly in the southern regions of the UK. Both NHS Sector and Independent Sector hospitals are distributed throughout the region, but there might be local clusters of one sector or the other. Further analysis could explore the reasons behind these clusters and their implications for healthcare access.</a:t>
            </a:r>
            <a:endParaRPr lang="fr-CM"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15</a:t>
            </a:fld>
            <a:endParaRPr lang="en-GB"/>
          </a:p>
        </p:txBody>
      </p:sp>
    </p:spTree>
    <p:extLst>
      <p:ext uri="{BB962C8B-B14F-4D97-AF65-F5344CB8AC3E}">
        <p14:creationId xmlns:p14="http://schemas.microsoft.com/office/powerpoint/2010/main" val="2658985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u="none" strike="noStrike" cap="none" spc="0" dirty="0">
                <a:solidFill>
                  <a:srgbClr val="424242">
                    <a:alpha val="100000"/>
                  </a:srgbClr>
                </a:solidFill>
                <a:latin typeface="Times New Roman"/>
              </a:rPr>
              <a:t>This analysis can help inform healthcare policy decisions and resource allocation.</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16</a:t>
            </a:fld>
            <a:endParaRPr lang="en-GB"/>
          </a:p>
        </p:txBody>
      </p:sp>
    </p:spTree>
    <p:extLst>
      <p:ext uri="{BB962C8B-B14F-4D97-AF65-F5344CB8AC3E}">
        <p14:creationId xmlns:p14="http://schemas.microsoft.com/office/powerpoint/2010/main" val="1642945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rPr>
              <a:t>The bar plot clearly shows that London has a significantly higher number of hospitals compared to other cities. This concentration of hospitals in London likely reflects its larger population and status as a major metropolitan area. Other major cities like Birmingham, Manchester, and Bristol also have a notable number of hospitals.</a:t>
            </a:r>
            <a:endParaRPr lang="fr-CM"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19</a:t>
            </a:fld>
            <a:endParaRPr lang="en-GB"/>
          </a:p>
        </p:txBody>
      </p:sp>
    </p:spTree>
    <p:extLst>
      <p:ext uri="{BB962C8B-B14F-4D97-AF65-F5344CB8AC3E}">
        <p14:creationId xmlns:p14="http://schemas.microsoft.com/office/powerpoint/2010/main" val="2276629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rPr>
              <a:t>The pie chart clearly illustrates that the NHS Sector represents a larger proportion (61.4%) of hospitals compared to the Independent Sector (38.6%). This visual representation emphasizes the dominance of public healthcare provision in the dataset</a:t>
            </a:r>
            <a:endParaRPr lang="fr-CM"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20</a:t>
            </a:fld>
            <a:endParaRPr lang="en-GB"/>
          </a:p>
        </p:txBody>
      </p:sp>
    </p:spTree>
    <p:extLst>
      <p:ext uri="{BB962C8B-B14F-4D97-AF65-F5344CB8AC3E}">
        <p14:creationId xmlns:p14="http://schemas.microsoft.com/office/powerpoint/2010/main" val="963115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The heatmap shows a clear concentration of hospitals in the bin centered around latitude 51.085 to 51.671 and longitude -1.485 to -0.681. This bin has a significantly higher number of hospitals (202) compared to all other bins, indicated by the darkest shade of blue. This region likely corresponds to a major metropolitan area, possibly London or its immediate surroundings.</a:t>
            </a:r>
            <a:endParaRPr lang="fr-CM"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22</a:t>
            </a:fld>
            <a:endParaRPr lang="en-GB"/>
          </a:p>
        </p:txBody>
      </p:sp>
    </p:spTree>
    <p:extLst>
      <p:ext uri="{BB962C8B-B14F-4D97-AF65-F5344CB8AC3E}">
        <p14:creationId xmlns:p14="http://schemas.microsoft.com/office/powerpoint/2010/main" val="184147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heatmap </a:t>
            </a:r>
            <a:r>
              <a:rPr lang="en-US" dirty="0" err="1">
                <a:latin typeface="Times New Roman" panose="02020603050405020304" pitchFamily="18" charset="0"/>
                <a:cs typeface="Times New Roman" panose="02020603050405020304" pitchFamily="18" charset="0"/>
              </a:rPr>
              <a:t>visualisation</a:t>
            </a:r>
            <a:r>
              <a:rPr lang="en-US" dirty="0">
                <a:latin typeface="Times New Roman" panose="02020603050405020304" pitchFamily="18" charset="0"/>
                <a:cs typeface="Times New Roman" panose="02020603050405020304" pitchFamily="18" charset="0"/>
              </a:rPr>
              <a:t> clearly indicates that hospitals are not evenly distributed across the region. Some areas have a high concentration, while others are sparsely served. To ensure equitable access to healthcare, resources should be directed towards developing facilities or enhancing services in the underserved regions.</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28</a:t>
            </a:fld>
            <a:endParaRPr lang="en-GB"/>
          </a:p>
        </p:txBody>
      </p:sp>
    </p:spTree>
    <p:extLst>
      <p:ext uri="{BB962C8B-B14F-4D97-AF65-F5344CB8AC3E}">
        <p14:creationId xmlns:p14="http://schemas.microsoft.com/office/powerpoint/2010/main" val="1466718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analysis revealed that only a small percentage of hospitals have complete email contact information. This limits the potential for efficient digital communication with patients, other providers, and administrative bodies. Efforts should be made to improve the collection and maintenance of email data.</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29</a:t>
            </a:fld>
            <a:endParaRPr lang="en-GB"/>
          </a:p>
        </p:txBody>
      </p:sp>
    </p:spTree>
    <p:extLst>
      <p:ext uri="{BB962C8B-B14F-4D97-AF65-F5344CB8AC3E}">
        <p14:creationId xmlns:p14="http://schemas.microsoft.com/office/powerpoint/2010/main" val="272450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D5139345-370C-46CD-BCE4-3F80A6B55E0A}" type="datetimeFigureOut">
              <a:rPr lang="fr-CM" smtClean="0"/>
              <a:t>16/04/2025</a:t>
            </a:fld>
            <a:endParaRPr lang="fr-CM"/>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fr-CM"/>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48120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139345-370C-46CD-BCE4-3F80A6B55E0A}" type="datetimeFigureOut">
              <a:rPr lang="fr-CM" smtClean="0"/>
              <a:t>16/04/2025</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310093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D5139345-370C-46CD-BCE4-3F80A6B55E0A}" type="datetimeFigureOut">
              <a:rPr lang="fr-CM" smtClean="0"/>
              <a:t>16/04/2025</a:t>
            </a:fld>
            <a:endParaRPr lang="fr-CM"/>
          </a:p>
        </p:txBody>
      </p:sp>
      <p:sp>
        <p:nvSpPr>
          <p:cNvPr id="5" name="Footer Placeholder 4"/>
          <p:cNvSpPr>
            <a:spLocks noGrp="1"/>
          </p:cNvSpPr>
          <p:nvPr>
            <p:ph type="ftr" sz="quarter" idx="11"/>
          </p:nvPr>
        </p:nvSpPr>
        <p:spPr>
          <a:xfrm>
            <a:off x="581193" y="4463859"/>
            <a:ext cx="5922209" cy="273844"/>
          </a:xfrm>
        </p:spPr>
        <p:txBody>
          <a:bodyPr/>
          <a:lstStyle/>
          <a:p>
            <a:endParaRPr lang="fr-CM"/>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1823050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863592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2428764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799875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32566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_1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345128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USTOM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55028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_1_1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64636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USTOM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238120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fr-FR"/>
              <a:t>Modifiez le style du titre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139345-370C-46CD-BCE4-3F80A6B55E0A}" type="datetimeFigureOut">
              <a:rPr lang="fr-CM" smtClean="0"/>
              <a:t>16/04/2025</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a:xfrm>
            <a:off x="7918725" y="4467103"/>
            <a:ext cx="789381" cy="273844"/>
          </a:xfrm>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628117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5139345-370C-46CD-BCE4-3F80A6B55E0A}" type="datetimeFigureOut">
              <a:rPr lang="fr-CM" smtClean="0"/>
              <a:t>16/04/2025</a:t>
            </a:fld>
            <a:endParaRPr lang="fr-CM"/>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CM"/>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88149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fr-FR"/>
              <a:t>Modifiez le style du titre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5139345-370C-46CD-BCE4-3F80A6B55E0A}" type="datetimeFigureOut">
              <a:rPr lang="fr-CM" smtClean="0"/>
              <a:t>16/04/2025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231558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fr-FR"/>
              <a:t>Modifiez le style du titre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5139345-370C-46CD-BCE4-3F80A6B55E0A}" type="datetimeFigureOut">
              <a:rPr lang="fr-CM" smtClean="0"/>
              <a:t>16/04/2025</a:t>
            </a:fld>
            <a:endParaRPr lang="fr-CM"/>
          </a:p>
        </p:txBody>
      </p:sp>
      <p:sp>
        <p:nvSpPr>
          <p:cNvPr id="8" name="Footer Placeholder 7"/>
          <p:cNvSpPr>
            <a:spLocks noGrp="1"/>
          </p:cNvSpPr>
          <p:nvPr>
            <p:ph type="ftr" sz="quarter" idx="11"/>
          </p:nvPr>
        </p:nvSpPr>
        <p:spPr/>
        <p:txBody>
          <a:bodyPr/>
          <a:lstStyle/>
          <a:p>
            <a:endParaRPr lang="fr-CM"/>
          </a:p>
        </p:txBody>
      </p:sp>
      <p:sp>
        <p:nvSpPr>
          <p:cNvPr id="9" name="Slide Number Placeholder 8"/>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260947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5139345-370C-46CD-BCE4-3F80A6B55E0A}" type="datetimeFigureOut">
              <a:rPr lang="fr-CM" smtClean="0"/>
              <a:t>16/04/2025</a:t>
            </a:fld>
            <a:endParaRPr lang="fr-CM"/>
          </a:p>
        </p:txBody>
      </p:sp>
      <p:sp>
        <p:nvSpPr>
          <p:cNvPr id="4" name="Footer Placeholder 3"/>
          <p:cNvSpPr>
            <a:spLocks noGrp="1"/>
          </p:cNvSpPr>
          <p:nvPr>
            <p:ph type="ftr" sz="quarter" idx="11"/>
          </p:nvPr>
        </p:nvSpPr>
        <p:spPr/>
        <p:txBody>
          <a:bodyPr/>
          <a:lstStyle/>
          <a:p>
            <a:endParaRPr lang="fr-CM"/>
          </a:p>
        </p:txBody>
      </p:sp>
      <p:sp>
        <p:nvSpPr>
          <p:cNvPr id="5" name="Slide Number Placeholder 4"/>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426213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39345-370C-46CD-BCE4-3F80A6B55E0A}" type="datetimeFigureOut">
              <a:rPr lang="fr-CM" smtClean="0"/>
              <a:t>16/04/2025</a:t>
            </a:fld>
            <a:endParaRPr lang="fr-CM"/>
          </a:p>
        </p:txBody>
      </p:sp>
      <p:sp>
        <p:nvSpPr>
          <p:cNvPr id="3" name="Footer Placeholder 2"/>
          <p:cNvSpPr>
            <a:spLocks noGrp="1"/>
          </p:cNvSpPr>
          <p:nvPr>
            <p:ph type="ftr" sz="quarter" idx="11"/>
          </p:nvPr>
        </p:nvSpPr>
        <p:spPr/>
        <p:txBody>
          <a:bodyPr/>
          <a:lstStyle/>
          <a:p>
            <a:endParaRPr lang="fr-CM"/>
          </a:p>
        </p:txBody>
      </p:sp>
      <p:sp>
        <p:nvSpPr>
          <p:cNvPr id="4" name="Slide Number Placeholder 3"/>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372944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5139345-370C-46CD-BCE4-3F80A6B55E0A}" type="datetimeFigureOut">
              <a:rPr lang="fr-CM" smtClean="0"/>
              <a:t>16/04/2025</a:t>
            </a:fld>
            <a:endParaRPr lang="fr-CM"/>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CM"/>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155643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a:t>Cliquez sur l'icône pour ajouter une image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5139345-370C-46CD-BCE4-3F80A6B55E0A}" type="datetimeFigureOut">
              <a:rPr lang="fr-CM" smtClean="0"/>
              <a:t>16/04/2025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146359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D5139345-370C-46CD-BCE4-3F80A6B55E0A}" type="datetimeFigureOut">
              <a:rPr lang="fr-CM" smtClean="0"/>
              <a:t>16/04/2025</a:t>
            </a:fld>
            <a:endParaRPr lang="fr-CM"/>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fr-CM"/>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fld id="{E17BD6D4-FC2D-4C4B-A938-30CB18290053}" type="slidenum">
              <a:rPr lang="fr-CM" smtClean="0"/>
              <a:t>‹N°›</a:t>
            </a:fld>
            <a:endParaRPr lang="fr-CM"/>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8529228"/>
      </p:ext>
    </p:extLst>
  </p:cSld>
  <p:clrMap bg1="lt1" tx1="dk1" bg2="lt2" tx2="dk2" accent1="accent1" accent2="accent2" accent3="accent3" accent4="accent4" accent5="accent5" accent6="accent6" hlink="hlink" folHlink="folHlink"/>
  <p:sldLayoutIdLst>
    <p:sldLayoutId id="2432786559" r:id="rId1"/>
    <p:sldLayoutId id="2432786560" r:id="rId2"/>
    <p:sldLayoutId id="2432786561" r:id="rId3"/>
    <p:sldLayoutId id="2432786562" r:id="rId4"/>
    <p:sldLayoutId id="2432786563" r:id="rId5"/>
    <p:sldLayoutId id="2432786564" r:id="rId6"/>
    <p:sldLayoutId id="2432786565" r:id="rId7"/>
    <p:sldLayoutId id="2432786566" r:id="rId8"/>
    <p:sldLayoutId id="2432786567" r:id="rId9"/>
    <p:sldLayoutId id="2432786568" r:id="rId10"/>
    <p:sldLayoutId id="2432786569" r:id="rId11"/>
    <p:sldLayoutId id="2432786570" r:id="rId12"/>
    <p:sldLayoutId id="2432786571" r:id="rId13"/>
    <p:sldLayoutId id="2432786572" r:id="rId14"/>
    <p:sldLayoutId id="2432786573" r:id="rId15"/>
    <p:sldLayoutId id="2432786574" r:id="rId16"/>
    <p:sldLayoutId id="2432786575" r:id="rId17"/>
    <p:sldLayoutId id="2432786576" r:id="rId18"/>
    <p:sldLayoutId id="2432786577" r:id="rId19"/>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143250"/>
          <a:chOff x="914400" y="1543050"/>
          <a:chExt cx="8229600" cy="3143250"/>
        </a:xfrm>
      </p:grpSpPr>
      <p:sp>
        <p:nvSpPr>
          <p:cNvPr id="2" name="ZoneTexte 1"/>
          <p:cNvSpPr txBox="1"/>
          <p:nvPr/>
        </p:nvSpPr>
        <p:spPr>
          <a:xfrm>
            <a:off x="1475656" y="1543050"/>
            <a:ext cx="5839544" cy="707886"/>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GB" sz="4000" dirty="0"/>
              <a:t>UK Hospital Data Analysis</a:t>
            </a:r>
            <a:endParaRPr lang="en-GB" sz="4000" b="1" u="none" strike="noStrike" cap="none" spc="0" dirty="0">
              <a:solidFill>
                <a:srgbClr val="121212">
                  <a:alpha val="100000"/>
                </a:srgbClr>
              </a:solidFill>
              <a:latin typeface="Times New Roman"/>
            </a:endParaRPr>
          </a:p>
        </p:txBody>
      </p:sp>
      <p:sp>
        <p:nvSpPr>
          <p:cNvPr id="3" name="ZoneTexte 2"/>
          <p:cNvSpPr txBox="1"/>
          <p:nvPr/>
        </p:nvSpPr>
        <p:spPr>
          <a:xfrm>
            <a:off x="914400" y="2571750"/>
            <a:ext cx="7315200" cy="707886"/>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GB" sz="2000" b="1" u="none" strike="noStrike" cap="none" spc="0" dirty="0">
                <a:solidFill>
                  <a:srgbClr val="424242">
                    <a:alpha val="100000"/>
                  </a:srgbClr>
                </a:solidFill>
                <a:latin typeface="Times New Roman"/>
              </a:rPr>
              <a:t>A Comprehensive Exploration of Hospital Data Using Python, Excel, and Power BI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Check for Duplicates and Remove Them</a:t>
            </a:r>
          </a:p>
        </p:txBody>
      </p:sp>
      <p:sp>
        <p:nvSpPr>
          <p:cNvPr id="3" name="ZoneTexte 2"/>
          <p:cNvSpPr txBox="1"/>
          <p:nvPr/>
        </p:nvSpPr>
        <p:spPr>
          <a:xfrm>
            <a:off x="251520" y="840480"/>
            <a:ext cx="8892480"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Check for duplicates in the dataset using the duplicated() function in Pandas, which identifies any rows that are exact copies of others. To ensure data integrity, remove these duplicate entries by applying the </a:t>
            </a:r>
            <a:r>
              <a:rPr lang="en-US" sz="2000" u="none" strike="noStrike" cap="none" spc="0" dirty="0" err="1">
                <a:solidFill>
                  <a:srgbClr val="424242">
                    <a:alpha val="100000"/>
                  </a:srgbClr>
                </a:solidFill>
                <a:latin typeface="Times New Roman"/>
              </a:rPr>
              <a:t>drop_duplicates</a:t>
            </a:r>
            <a:r>
              <a:rPr lang="en-US" sz="2000" u="none" strike="noStrike" cap="none" spc="0" dirty="0">
                <a:solidFill>
                  <a:srgbClr val="424242">
                    <a:alpha val="100000"/>
                  </a:srgbClr>
                </a:solidFill>
                <a:latin typeface="Times New Roman"/>
              </a:rPr>
              <a:t>() function, keeping only unique records necessary for accurate analysis.</a:t>
            </a:r>
          </a:p>
        </p:txBody>
      </p:sp>
      <p:pic>
        <p:nvPicPr>
          <p:cNvPr id="4" name="Image 3">
            <a:extLst>
              <a:ext uri="{FF2B5EF4-FFF2-40B4-BE49-F238E27FC236}">
                <a16:creationId xmlns:a16="http://schemas.microsoft.com/office/drawing/2014/main" id="{E5546511-265C-4F8B-B518-BA8DE4A9A196}"/>
              </a:ext>
            </a:extLst>
          </p:cNvPr>
          <p:cNvPicPr>
            <a:picLocks noChangeAspect="1"/>
          </p:cNvPicPr>
          <p:nvPr/>
        </p:nvPicPr>
        <p:blipFill>
          <a:blip r:embed="rId2"/>
          <a:stretch>
            <a:fillRect/>
          </a:stretch>
        </p:blipFill>
        <p:spPr>
          <a:xfrm>
            <a:off x="1259632" y="2192839"/>
            <a:ext cx="6509016" cy="28271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371975"/>
          <a:chOff x="914400" y="1028700"/>
          <a:chExt cx="8229600" cy="437197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Standardize Phone and Website Formats</a:t>
            </a:r>
          </a:p>
        </p:txBody>
      </p:sp>
      <p:sp>
        <p:nvSpPr>
          <p:cNvPr id="3" name="ZoneTexte 2"/>
          <p:cNvSpPr txBox="1"/>
          <p:nvPr/>
        </p:nvSpPr>
        <p:spPr>
          <a:xfrm>
            <a:off x="276130" y="883568"/>
            <a:ext cx="8867870"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Standardize phone and website formats by applying string manipulation techniques to ensure uniformity in data representation. </a:t>
            </a:r>
          </a:p>
        </p:txBody>
      </p:sp>
      <p:pic>
        <p:nvPicPr>
          <p:cNvPr id="4" name="Image 3">
            <a:extLst>
              <a:ext uri="{FF2B5EF4-FFF2-40B4-BE49-F238E27FC236}">
                <a16:creationId xmlns:a16="http://schemas.microsoft.com/office/drawing/2014/main" id="{D29434E2-5DAE-488C-B949-C52A4B45D541}"/>
              </a:ext>
            </a:extLst>
          </p:cNvPr>
          <p:cNvPicPr>
            <a:picLocks noChangeAspect="1"/>
          </p:cNvPicPr>
          <p:nvPr/>
        </p:nvPicPr>
        <p:blipFill>
          <a:blip r:embed="rId3"/>
          <a:stretch>
            <a:fillRect/>
          </a:stretch>
        </p:blipFill>
        <p:spPr>
          <a:xfrm>
            <a:off x="-16893" y="1600490"/>
            <a:ext cx="9207719" cy="34703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Save the cleaned data</a:t>
            </a:r>
          </a:p>
        </p:txBody>
      </p:sp>
      <p:sp>
        <p:nvSpPr>
          <p:cNvPr id="3" name="ZoneTexte 2"/>
          <p:cNvSpPr txBox="1"/>
          <p:nvPr/>
        </p:nvSpPr>
        <p:spPr>
          <a:xfrm>
            <a:off x="251520" y="857250"/>
            <a:ext cx="8568952"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Save the cleaned data by using the </a:t>
            </a:r>
            <a:r>
              <a:rPr lang="en-US" sz="2000" u="none" strike="noStrike" cap="none" spc="0" dirty="0" err="1">
                <a:solidFill>
                  <a:srgbClr val="424242">
                    <a:alpha val="100000"/>
                  </a:srgbClr>
                </a:solidFill>
                <a:latin typeface="Times New Roman"/>
              </a:rPr>
              <a:t>to_csv</a:t>
            </a:r>
            <a:r>
              <a:rPr lang="en-US" sz="2000" u="none" strike="noStrike" cap="none" spc="0" dirty="0">
                <a:solidFill>
                  <a:srgbClr val="424242">
                    <a:alpha val="100000"/>
                  </a:srgbClr>
                </a:solidFill>
                <a:latin typeface="Times New Roman"/>
              </a:rPr>
              <a:t>() function in Pandas, specifying the desired file path and name. Ensure to set parameters like index=False to avoid saving the </a:t>
            </a:r>
            <a:r>
              <a:rPr lang="en-US" sz="2000" u="none" strike="noStrike" cap="none" spc="0" dirty="0" err="1">
                <a:solidFill>
                  <a:srgbClr val="424242">
                    <a:alpha val="100000"/>
                  </a:srgbClr>
                </a:solidFill>
                <a:latin typeface="Times New Roman"/>
              </a:rPr>
              <a:t>DataFrame</a:t>
            </a:r>
            <a:r>
              <a:rPr lang="en-US" sz="2000" u="none" strike="noStrike" cap="none" spc="0" dirty="0">
                <a:solidFill>
                  <a:srgbClr val="424242">
                    <a:alpha val="100000"/>
                  </a:srgbClr>
                </a:solidFill>
                <a:latin typeface="Times New Roman"/>
              </a:rPr>
              <a:t> index as a separate column. This step allows for easy retrieval and use of the cleaned dataset for future analysis or reporting.</a:t>
            </a:r>
          </a:p>
        </p:txBody>
      </p:sp>
      <p:pic>
        <p:nvPicPr>
          <p:cNvPr id="4" name="Image 3">
            <a:extLst>
              <a:ext uri="{FF2B5EF4-FFF2-40B4-BE49-F238E27FC236}">
                <a16:creationId xmlns:a16="http://schemas.microsoft.com/office/drawing/2014/main" id="{B39C704F-64BD-49D5-A1C7-570FC4F4B43D}"/>
              </a:ext>
            </a:extLst>
          </p:cNvPr>
          <p:cNvPicPr>
            <a:picLocks noChangeAspect="1"/>
          </p:cNvPicPr>
          <p:nvPr/>
        </p:nvPicPr>
        <p:blipFill rotWithShape="1">
          <a:blip r:embed="rId2"/>
          <a:srcRect t="30832"/>
          <a:stretch/>
        </p:blipFill>
        <p:spPr>
          <a:xfrm>
            <a:off x="1043608" y="2604840"/>
            <a:ext cx="6982567" cy="14538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ZoneTexte 1"/>
          <p:cNvSpPr txBox="1"/>
          <p:nvPr/>
        </p:nvSpPr>
        <p:spPr>
          <a:xfrm>
            <a:off x="1169622" y="569806"/>
            <a:ext cx="6804756" cy="646331"/>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Exploratory Data Analysis (EDA)</a:t>
            </a:r>
          </a:p>
        </p:txBody>
      </p:sp>
      <p:graphicFrame>
        <p:nvGraphicFramePr>
          <p:cNvPr id="4" name="Diagramme 3">
            <a:extLst>
              <a:ext uri="{FF2B5EF4-FFF2-40B4-BE49-F238E27FC236}">
                <a16:creationId xmlns:a16="http://schemas.microsoft.com/office/drawing/2014/main" id="{007542E8-FA97-4DF7-9D4C-8D7FF11C4107}"/>
              </a:ext>
            </a:extLst>
          </p:cNvPr>
          <p:cNvGraphicFramePr/>
          <p:nvPr>
            <p:extLst>
              <p:ext uri="{D42A27DB-BD31-4B8C-83A1-F6EECF244321}">
                <p14:modId xmlns:p14="http://schemas.microsoft.com/office/powerpoint/2010/main" val="920432074"/>
              </p:ext>
            </p:extLst>
          </p:nvPr>
        </p:nvGraphicFramePr>
        <p:xfrm>
          <a:off x="293694" y="1203598"/>
          <a:ext cx="8556612" cy="349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Distribution of Hospital Types</a:t>
            </a:r>
          </a:p>
        </p:txBody>
      </p:sp>
      <p:sp>
        <p:nvSpPr>
          <p:cNvPr id="3" name="ZoneTexte 2"/>
          <p:cNvSpPr txBox="1"/>
          <p:nvPr/>
        </p:nvSpPr>
        <p:spPr>
          <a:xfrm>
            <a:off x="251520" y="811560"/>
            <a:ext cx="8892480"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GB" sz="2000" u="none" strike="noStrike" cap="none" spc="0" dirty="0">
                <a:solidFill>
                  <a:srgbClr val="424242">
                    <a:alpha val="100000"/>
                  </a:srgbClr>
                </a:solidFill>
                <a:latin typeface="Times New Roman"/>
              </a:rPr>
              <a:t>Analyse the distribution of hospital types by categorizing hospitals into various classifications such as public, private, non-profit, and for-profit. </a:t>
            </a:r>
          </a:p>
        </p:txBody>
      </p:sp>
      <p:pic>
        <p:nvPicPr>
          <p:cNvPr id="4" name="Image 3">
            <a:extLst>
              <a:ext uri="{FF2B5EF4-FFF2-40B4-BE49-F238E27FC236}">
                <a16:creationId xmlns:a16="http://schemas.microsoft.com/office/drawing/2014/main" id="{47CEE983-0CD8-413F-804D-CA06D25FD7F8}"/>
              </a:ext>
            </a:extLst>
          </p:cNvPr>
          <p:cNvPicPr>
            <a:picLocks noChangeAspect="1"/>
          </p:cNvPicPr>
          <p:nvPr/>
        </p:nvPicPr>
        <p:blipFill>
          <a:blip r:embed="rId3"/>
          <a:stretch>
            <a:fillRect/>
          </a:stretch>
        </p:blipFill>
        <p:spPr>
          <a:xfrm>
            <a:off x="899592" y="1707654"/>
            <a:ext cx="6825952" cy="33858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Geographic Distribution of Hospitals</a:t>
            </a:r>
          </a:p>
        </p:txBody>
      </p:sp>
      <p:sp>
        <p:nvSpPr>
          <p:cNvPr id="3" name="ZoneTexte 2"/>
          <p:cNvSpPr txBox="1"/>
          <p:nvPr/>
        </p:nvSpPr>
        <p:spPr>
          <a:xfrm>
            <a:off x="244582" y="883568"/>
            <a:ext cx="8719906"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Examine the geographic distribution of hospitals by mapping their locations across different regions.</a:t>
            </a:r>
          </a:p>
        </p:txBody>
      </p:sp>
      <p:pic>
        <p:nvPicPr>
          <p:cNvPr id="4" name="Image 3">
            <a:extLst>
              <a:ext uri="{FF2B5EF4-FFF2-40B4-BE49-F238E27FC236}">
                <a16:creationId xmlns:a16="http://schemas.microsoft.com/office/drawing/2014/main" id="{4772A1E3-46AB-4B31-8B04-B49624819FB9}"/>
              </a:ext>
            </a:extLst>
          </p:cNvPr>
          <p:cNvPicPr>
            <a:picLocks noChangeAspect="1"/>
          </p:cNvPicPr>
          <p:nvPr/>
        </p:nvPicPr>
        <p:blipFill>
          <a:blip r:embed="rId3"/>
          <a:stretch>
            <a:fillRect/>
          </a:stretch>
        </p:blipFill>
        <p:spPr>
          <a:xfrm>
            <a:off x="971600" y="1600379"/>
            <a:ext cx="6984776" cy="35283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Top 10 Cities with the Most Hospitals</a:t>
            </a:r>
          </a:p>
        </p:txBody>
      </p:sp>
      <p:sp>
        <p:nvSpPr>
          <p:cNvPr id="3" name="ZoneTexte 2"/>
          <p:cNvSpPr txBox="1"/>
          <p:nvPr/>
        </p:nvSpPr>
        <p:spPr>
          <a:xfrm>
            <a:off x="263936" y="915566"/>
            <a:ext cx="8880064"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Identify the top 10 cities with the most hospitals by aggregating data based on the number of healthcare facilities within each city.</a:t>
            </a:r>
          </a:p>
        </p:txBody>
      </p:sp>
      <p:pic>
        <p:nvPicPr>
          <p:cNvPr id="4" name="Image 3">
            <a:extLst>
              <a:ext uri="{FF2B5EF4-FFF2-40B4-BE49-F238E27FC236}">
                <a16:creationId xmlns:a16="http://schemas.microsoft.com/office/drawing/2014/main" id="{CE563DD3-03D1-4089-9CE7-2482BACFF646}"/>
              </a:ext>
            </a:extLst>
          </p:cNvPr>
          <p:cNvPicPr>
            <a:picLocks noChangeAspect="1"/>
          </p:cNvPicPr>
          <p:nvPr/>
        </p:nvPicPr>
        <p:blipFill>
          <a:blip r:embed="rId3"/>
          <a:stretch>
            <a:fillRect/>
          </a:stretch>
        </p:blipFill>
        <p:spPr>
          <a:xfrm>
            <a:off x="683568" y="1727458"/>
            <a:ext cx="7113984" cy="33642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371975"/>
          <a:chOff x="914400" y="1028700"/>
          <a:chExt cx="8229600" cy="437197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Public vs Private Hospitals</a:t>
            </a:r>
          </a:p>
        </p:txBody>
      </p:sp>
      <p:pic>
        <p:nvPicPr>
          <p:cNvPr id="4" name="Image 3">
            <a:extLst>
              <a:ext uri="{FF2B5EF4-FFF2-40B4-BE49-F238E27FC236}">
                <a16:creationId xmlns:a16="http://schemas.microsoft.com/office/drawing/2014/main" id="{5EA2DFFF-08EC-298A-048C-1A8DAF8C284B}"/>
              </a:ext>
            </a:extLst>
          </p:cNvPr>
          <p:cNvPicPr>
            <a:picLocks noChangeAspect="1"/>
          </p:cNvPicPr>
          <p:nvPr/>
        </p:nvPicPr>
        <p:blipFill>
          <a:blip r:embed="rId2"/>
          <a:stretch>
            <a:fillRect/>
          </a:stretch>
        </p:blipFill>
        <p:spPr>
          <a:xfrm>
            <a:off x="1187624" y="1347614"/>
            <a:ext cx="6480720" cy="30963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ZoneTexte 1"/>
          <p:cNvSpPr txBox="1"/>
          <p:nvPr/>
        </p:nvSpPr>
        <p:spPr>
          <a:xfrm>
            <a:off x="2177480" y="476500"/>
            <a:ext cx="5040560" cy="646331"/>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Advanced Data Analysis</a:t>
            </a:r>
          </a:p>
        </p:txBody>
      </p:sp>
      <p:graphicFrame>
        <p:nvGraphicFramePr>
          <p:cNvPr id="4" name="Diagramme 3">
            <a:extLst>
              <a:ext uri="{FF2B5EF4-FFF2-40B4-BE49-F238E27FC236}">
                <a16:creationId xmlns:a16="http://schemas.microsoft.com/office/drawing/2014/main" id="{C993E36A-1DC8-4281-87CF-C4514490F29A}"/>
              </a:ext>
            </a:extLst>
          </p:cNvPr>
          <p:cNvGraphicFramePr/>
          <p:nvPr>
            <p:extLst>
              <p:ext uri="{D42A27DB-BD31-4B8C-83A1-F6EECF244321}">
                <p14:modId xmlns:p14="http://schemas.microsoft.com/office/powerpoint/2010/main" val="3437814692"/>
              </p:ext>
            </p:extLst>
          </p:nvPr>
        </p:nvGraphicFramePr>
        <p:xfrm>
          <a:off x="251520" y="799666"/>
          <a:ext cx="8892480" cy="3544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877E7-D38C-DED5-1F59-B0D9BBC7E6D5}"/>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18771D12-B881-9F30-4A67-6178B1019F55}"/>
              </a:ext>
            </a:extLst>
          </p:cNvPr>
          <p:cNvSpPr txBox="1"/>
          <p:nvPr/>
        </p:nvSpPr>
        <p:spPr>
          <a:xfrm>
            <a:off x="179512" y="411510"/>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Number of Hospitals by City</a:t>
            </a:r>
          </a:p>
        </p:txBody>
      </p:sp>
      <p:pic>
        <p:nvPicPr>
          <p:cNvPr id="4" name="Image 3">
            <a:extLst>
              <a:ext uri="{FF2B5EF4-FFF2-40B4-BE49-F238E27FC236}">
                <a16:creationId xmlns:a16="http://schemas.microsoft.com/office/drawing/2014/main" id="{7B727FB5-AA62-0965-7A84-ACE7AFBA6EFA}"/>
              </a:ext>
            </a:extLst>
          </p:cNvPr>
          <p:cNvPicPr>
            <a:picLocks noChangeAspect="1"/>
          </p:cNvPicPr>
          <p:nvPr/>
        </p:nvPicPr>
        <p:blipFill>
          <a:blip r:embed="rId3"/>
          <a:stretch>
            <a:fillRect/>
          </a:stretch>
        </p:blipFill>
        <p:spPr>
          <a:xfrm>
            <a:off x="746655" y="1064092"/>
            <a:ext cx="7650689" cy="4052794"/>
          </a:xfrm>
          <a:prstGeom prst="rect">
            <a:avLst/>
          </a:prstGeom>
        </p:spPr>
      </p:pic>
    </p:spTree>
    <p:extLst>
      <p:ext uri="{BB962C8B-B14F-4D97-AF65-F5344CB8AC3E}">
        <p14:creationId xmlns:p14="http://schemas.microsoft.com/office/powerpoint/2010/main" val="254568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00525"/>
          <a:chOff x="914400" y="1028700"/>
          <a:chExt cx="8229600" cy="4200525"/>
        </a:xfrm>
      </p:grpSpPr>
      <p:sp>
        <p:nvSpPr>
          <p:cNvPr id="2" name="ZoneTexte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Introduction</a:t>
            </a:r>
          </a:p>
        </p:txBody>
      </p:sp>
      <p:sp>
        <p:nvSpPr>
          <p:cNvPr id="3" name="ZoneTexte 2"/>
          <p:cNvSpPr txBox="1"/>
          <p:nvPr/>
        </p:nvSpPr>
        <p:spPr>
          <a:xfrm>
            <a:off x="755576" y="1923678"/>
            <a:ext cx="7315200" cy="2160591"/>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424242">
                    <a:alpha val="100000"/>
                  </a:srgbClr>
                </a:solidFill>
                <a:latin typeface="Times New Roman"/>
              </a:rPr>
              <a:t>This analysis explores hospital data, focusing on hospital types, location, public/private sectors, and organizational structure to inform healthcare understanding.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EDCC-904B-0A1F-8164-DD337C6F06AF}"/>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4B25D6E3-C4ED-3F8A-C8DA-9DBA69B1EDEA}"/>
              </a:ext>
            </a:extLst>
          </p:cNvPr>
          <p:cNvSpPr txBox="1"/>
          <p:nvPr/>
        </p:nvSpPr>
        <p:spPr>
          <a:xfrm>
            <a:off x="323528" y="534518"/>
            <a:ext cx="4032448" cy="1384995"/>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Percentage of Hospitals Managed by NHS vs Independent Sector</a:t>
            </a:r>
          </a:p>
        </p:txBody>
      </p:sp>
      <p:pic>
        <p:nvPicPr>
          <p:cNvPr id="3" name="Image 2">
            <a:extLst>
              <a:ext uri="{FF2B5EF4-FFF2-40B4-BE49-F238E27FC236}">
                <a16:creationId xmlns:a16="http://schemas.microsoft.com/office/drawing/2014/main" id="{8E38397A-879E-FBF0-5906-025878228090}"/>
              </a:ext>
            </a:extLst>
          </p:cNvPr>
          <p:cNvPicPr>
            <a:picLocks noChangeAspect="1"/>
          </p:cNvPicPr>
          <p:nvPr/>
        </p:nvPicPr>
        <p:blipFill rotWithShape="1">
          <a:blip r:embed="rId3"/>
          <a:srcRect l="11591" r="16941"/>
          <a:stretch/>
        </p:blipFill>
        <p:spPr>
          <a:xfrm>
            <a:off x="5148065" y="534518"/>
            <a:ext cx="3995936" cy="4305300"/>
          </a:xfrm>
          <a:prstGeom prst="rect">
            <a:avLst/>
          </a:prstGeom>
        </p:spPr>
      </p:pic>
    </p:spTree>
    <p:extLst>
      <p:ext uri="{BB962C8B-B14F-4D97-AF65-F5344CB8AC3E}">
        <p14:creationId xmlns:p14="http://schemas.microsoft.com/office/powerpoint/2010/main" val="136198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E14EA-A8EF-00F0-8D2B-D16C694BF3D7}"/>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1342524E-487E-8AC4-47A9-649935BB8F92}"/>
              </a:ext>
            </a:extLst>
          </p:cNvPr>
          <p:cNvSpPr txBox="1"/>
          <p:nvPr/>
        </p:nvSpPr>
        <p:spPr>
          <a:xfrm>
            <a:off x="323528" y="771550"/>
            <a:ext cx="2880320" cy="1384995"/>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Completeness of Contact Information</a:t>
            </a:r>
          </a:p>
        </p:txBody>
      </p:sp>
      <p:pic>
        <p:nvPicPr>
          <p:cNvPr id="4" name="Image 3">
            <a:extLst>
              <a:ext uri="{FF2B5EF4-FFF2-40B4-BE49-F238E27FC236}">
                <a16:creationId xmlns:a16="http://schemas.microsoft.com/office/drawing/2014/main" id="{E9E21983-1291-5044-984E-363962FECD03}"/>
              </a:ext>
            </a:extLst>
          </p:cNvPr>
          <p:cNvPicPr>
            <a:picLocks noChangeAspect="1"/>
          </p:cNvPicPr>
          <p:nvPr/>
        </p:nvPicPr>
        <p:blipFill>
          <a:blip r:embed="rId2"/>
          <a:stretch>
            <a:fillRect/>
          </a:stretch>
        </p:blipFill>
        <p:spPr>
          <a:xfrm>
            <a:off x="2987823" y="610870"/>
            <a:ext cx="6370882" cy="4337144"/>
          </a:xfrm>
          <a:prstGeom prst="rect">
            <a:avLst/>
          </a:prstGeom>
        </p:spPr>
      </p:pic>
    </p:spTree>
    <p:extLst>
      <p:ext uri="{BB962C8B-B14F-4D97-AF65-F5344CB8AC3E}">
        <p14:creationId xmlns:p14="http://schemas.microsoft.com/office/powerpoint/2010/main" val="3787246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16B25-683E-B8AD-8DDB-56FE5D8235E5}"/>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38E02C08-CD4A-4EFD-53C4-9A2880A8D576}"/>
              </a:ext>
            </a:extLst>
          </p:cNvPr>
          <p:cNvSpPr txBox="1"/>
          <p:nvPr/>
        </p:nvSpPr>
        <p:spPr>
          <a:xfrm>
            <a:off x="251520" y="483518"/>
            <a:ext cx="8784976" cy="954107"/>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Geographic Coverage - Number of Hospitals per Latitude/Longitude</a:t>
            </a:r>
          </a:p>
        </p:txBody>
      </p:sp>
      <p:pic>
        <p:nvPicPr>
          <p:cNvPr id="3" name="Image 2">
            <a:extLst>
              <a:ext uri="{FF2B5EF4-FFF2-40B4-BE49-F238E27FC236}">
                <a16:creationId xmlns:a16="http://schemas.microsoft.com/office/drawing/2014/main" id="{4D2D43CD-6C8F-4D05-B8A0-FE170C9F018C}"/>
              </a:ext>
            </a:extLst>
          </p:cNvPr>
          <p:cNvPicPr>
            <a:picLocks noChangeAspect="1"/>
          </p:cNvPicPr>
          <p:nvPr/>
        </p:nvPicPr>
        <p:blipFill>
          <a:blip r:embed="rId3"/>
          <a:stretch>
            <a:fillRect/>
          </a:stretch>
        </p:blipFill>
        <p:spPr>
          <a:xfrm>
            <a:off x="1228854" y="1437625"/>
            <a:ext cx="6830308" cy="3612653"/>
          </a:xfrm>
          <a:prstGeom prst="rect">
            <a:avLst/>
          </a:prstGeom>
        </p:spPr>
      </p:pic>
    </p:spTree>
    <p:extLst>
      <p:ext uri="{BB962C8B-B14F-4D97-AF65-F5344CB8AC3E}">
        <p14:creationId xmlns:p14="http://schemas.microsoft.com/office/powerpoint/2010/main" val="217642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EB7AD-4E2D-8BF0-6A95-441FD21058BD}"/>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BE47A502-00AE-4E6C-E383-2B80E60C5B38}"/>
              </a:ext>
            </a:extLst>
          </p:cNvPr>
          <p:cNvSpPr txBox="1"/>
          <p:nvPr/>
        </p:nvSpPr>
        <p:spPr>
          <a:xfrm>
            <a:off x="3311860" y="2248584"/>
            <a:ext cx="2520280" cy="646331"/>
          </a:xfrm>
          <a:prstGeom prst="rect">
            <a:avLst/>
          </a:prstGeom>
          <a:noFill/>
        </p:spPr>
        <p:txBody>
          <a:bodyPr wrap="square">
            <a:spAutoFit/>
          </a:bodyPr>
          <a:lstStyle/>
          <a:p>
            <a:r>
              <a:rPr lang="fr-CM" sz="3600" b="1" dirty="0">
                <a:latin typeface="Times New Roman" panose="02020603050405020304" pitchFamily="18" charset="0"/>
                <a:cs typeface="Times New Roman" panose="02020603050405020304" pitchFamily="18" charset="0"/>
              </a:rPr>
              <a:t>Dashboard</a:t>
            </a:r>
            <a:endParaRPr lang="fr-CM"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536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74042B1-BB47-4194-8C4A-31F5A51D09F7}"/>
              </a:ext>
            </a:extLst>
          </p:cNvPr>
          <p:cNvPicPr>
            <a:picLocks noChangeAspect="1"/>
          </p:cNvPicPr>
          <p:nvPr/>
        </p:nvPicPr>
        <p:blipFill rotWithShape="1">
          <a:blip r:embed="rId2">
            <a:extLst>
              <a:ext uri="{28A0092B-C50C-407E-A947-70E740481C1C}">
                <a14:useLocalDpi xmlns:a14="http://schemas.microsoft.com/office/drawing/2010/main" val="0"/>
              </a:ext>
            </a:extLst>
          </a:blip>
          <a:srcRect l="10625" t="24775" r="26727" b="8454"/>
          <a:stretch/>
        </p:blipFill>
        <p:spPr>
          <a:xfrm>
            <a:off x="80979" y="0"/>
            <a:ext cx="9093150" cy="5143500"/>
          </a:xfrm>
          <a:prstGeom prst="rect">
            <a:avLst/>
          </a:prstGeom>
        </p:spPr>
      </p:pic>
    </p:spTree>
    <p:extLst>
      <p:ext uri="{BB962C8B-B14F-4D97-AF65-F5344CB8AC3E}">
        <p14:creationId xmlns:p14="http://schemas.microsoft.com/office/powerpoint/2010/main" val="1536022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3D68B66-683A-461A-8FCD-B34828C0928E}"/>
              </a:ext>
            </a:extLst>
          </p:cNvPr>
          <p:cNvPicPr>
            <a:picLocks noChangeAspect="1"/>
          </p:cNvPicPr>
          <p:nvPr/>
        </p:nvPicPr>
        <p:blipFill rotWithShape="1">
          <a:blip r:embed="rId2">
            <a:extLst>
              <a:ext uri="{28A0092B-C50C-407E-A947-70E740481C1C}">
                <a14:useLocalDpi xmlns:a14="http://schemas.microsoft.com/office/drawing/2010/main" val="0"/>
              </a:ext>
            </a:extLst>
          </a:blip>
          <a:srcRect l="10626" t="24775" r="27162" b="8454"/>
          <a:stretch/>
        </p:blipFill>
        <p:spPr>
          <a:xfrm>
            <a:off x="35496" y="0"/>
            <a:ext cx="9029700" cy="5143500"/>
          </a:xfrm>
          <a:prstGeom prst="rect">
            <a:avLst/>
          </a:prstGeom>
        </p:spPr>
      </p:pic>
    </p:spTree>
    <p:extLst>
      <p:ext uri="{BB962C8B-B14F-4D97-AF65-F5344CB8AC3E}">
        <p14:creationId xmlns:p14="http://schemas.microsoft.com/office/powerpoint/2010/main" val="325030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6FEADB4D-7E0A-4441-AE1B-944120264777}"/>
              </a:ext>
            </a:extLst>
          </p:cNvPr>
          <p:cNvPicPr>
            <a:picLocks noChangeAspect="1"/>
          </p:cNvPicPr>
          <p:nvPr/>
        </p:nvPicPr>
        <p:blipFill rotWithShape="1">
          <a:blip r:embed="rId2">
            <a:extLst>
              <a:ext uri="{28A0092B-C50C-407E-A947-70E740481C1C}">
                <a14:useLocalDpi xmlns:a14="http://schemas.microsoft.com/office/drawing/2010/main" val="0"/>
              </a:ext>
            </a:extLst>
          </a:blip>
          <a:srcRect l="10626" t="24775" r="26637" b="8454"/>
          <a:stretch/>
        </p:blipFill>
        <p:spPr>
          <a:xfrm>
            <a:off x="60111" y="-8137"/>
            <a:ext cx="9120401" cy="5151637"/>
          </a:xfrm>
          <a:prstGeom prst="rect">
            <a:avLst/>
          </a:prstGeom>
        </p:spPr>
      </p:pic>
    </p:spTree>
    <p:extLst>
      <p:ext uri="{BB962C8B-B14F-4D97-AF65-F5344CB8AC3E}">
        <p14:creationId xmlns:p14="http://schemas.microsoft.com/office/powerpoint/2010/main" val="3810869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EB7AD-4E2D-8BF0-6A95-441FD21058BD}"/>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BE47A502-00AE-4E6C-E383-2B80E60C5B38}"/>
              </a:ext>
            </a:extLst>
          </p:cNvPr>
          <p:cNvSpPr txBox="1"/>
          <p:nvPr/>
        </p:nvSpPr>
        <p:spPr>
          <a:xfrm>
            <a:off x="1655930" y="2248584"/>
            <a:ext cx="58321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268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4188421069"/>
              </p:ext>
            </p:extLst>
          </p:nvPr>
        </p:nvGraphicFramePr>
        <p:xfrm>
          <a:off x="0" y="1"/>
          <a:ext cx="9468544" cy="5051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7100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2765841854"/>
              </p:ext>
            </p:extLst>
          </p:nvPr>
        </p:nvGraphicFramePr>
        <p:xfrm>
          <a:off x="-216024"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264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6296025"/>
          <a:chOff x="914400" y="1028700"/>
          <a:chExt cx="8229600" cy="6296025"/>
        </a:xfrm>
      </p:grpSpPr>
      <p:sp>
        <p:nvSpPr>
          <p:cNvPr id="2" name="ZoneTexte 1"/>
          <p:cNvSpPr txBox="1"/>
          <p:nvPr/>
        </p:nvSpPr>
        <p:spPr>
          <a:xfrm>
            <a:off x="806388" y="443404"/>
            <a:ext cx="7315200" cy="646331"/>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Table of contents</a:t>
            </a:r>
          </a:p>
        </p:txBody>
      </p:sp>
      <p:graphicFrame>
        <p:nvGraphicFramePr>
          <p:cNvPr id="4" name="Diagramme 3">
            <a:extLst>
              <a:ext uri="{FF2B5EF4-FFF2-40B4-BE49-F238E27FC236}">
                <a16:creationId xmlns:a16="http://schemas.microsoft.com/office/drawing/2014/main" id="{1AAEE908-DDDC-50BB-74F1-22E318FE6103}"/>
              </a:ext>
            </a:extLst>
          </p:cNvPr>
          <p:cNvGraphicFramePr/>
          <p:nvPr>
            <p:extLst>
              <p:ext uri="{D42A27DB-BD31-4B8C-83A1-F6EECF244321}">
                <p14:modId xmlns:p14="http://schemas.microsoft.com/office/powerpoint/2010/main" val="2320425119"/>
              </p:ext>
            </p:extLst>
          </p:nvPr>
        </p:nvGraphicFramePr>
        <p:xfrm>
          <a:off x="806388" y="1059582"/>
          <a:ext cx="743802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2866928457"/>
              </p:ext>
            </p:extLst>
          </p:nvPr>
        </p:nvGraphicFramePr>
        <p:xfrm>
          <a:off x="-601687"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602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246564410"/>
              </p:ext>
            </p:extLst>
          </p:nvPr>
        </p:nvGraphicFramePr>
        <p:xfrm>
          <a:off x="-601687"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2318622450"/>
              </p:ext>
            </p:extLst>
          </p:nvPr>
        </p:nvGraphicFramePr>
        <p:xfrm>
          <a:off x="-601687"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419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00525"/>
          <a:chOff x="914400" y="1028700"/>
          <a:chExt cx="8229600" cy="4200525"/>
        </a:xfrm>
      </p:grpSpPr>
      <p:sp>
        <p:nvSpPr>
          <p:cNvPr id="2" name="ZoneTexte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Conclusion</a:t>
            </a:r>
          </a:p>
        </p:txBody>
      </p:sp>
      <p:sp>
        <p:nvSpPr>
          <p:cNvPr id="3" name="ZoneTexte 2"/>
          <p:cNvSpPr txBox="1"/>
          <p:nvPr/>
        </p:nvSpPr>
        <p:spPr>
          <a:xfrm>
            <a:off x="179512" y="1623070"/>
            <a:ext cx="8482136" cy="2677656"/>
          </a:xfrm>
          <a:prstGeom prst="rect">
            <a:avLst/>
          </a:prstGeom>
          <a:noFill/>
        </p:spPr>
        <p:txBody>
          <a:bodyPr vert="horz" wrap="square"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424242">
                    <a:alpha val="100000"/>
                  </a:srgbClr>
                </a:solidFill>
                <a:latin typeface="Times New Roman"/>
              </a:rPr>
              <a:t>This presentation has shown key trends in hospital data, including geographic concentrations, sector distribution, and organizational influences. These findings are crucial for informed healthcare planning and resource allocation.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ZoneTexte 1"/>
          <p:cNvSpPr txBox="1"/>
          <p:nvPr/>
        </p:nvSpPr>
        <p:spPr>
          <a:xfrm>
            <a:off x="1691680" y="185167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rgbClr val="424242">
                    <a:alpha val="100000"/>
                  </a:srgbClr>
                </a:solidFill>
                <a:latin typeface="Times New Roman"/>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4000E2-21CE-B2BA-0F9F-CF580A71C2F6}"/>
              </a:ext>
            </a:extLst>
          </p:cNvPr>
          <p:cNvSpPr txBox="1"/>
          <p:nvPr/>
        </p:nvSpPr>
        <p:spPr>
          <a:xfrm>
            <a:off x="179512" y="483518"/>
            <a:ext cx="7315200" cy="646331"/>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Objectives </a:t>
            </a:r>
          </a:p>
        </p:txBody>
      </p:sp>
      <p:graphicFrame>
        <p:nvGraphicFramePr>
          <p:cNvPr id="5" name="Diagramme 4">
            <a:extLst>
              <a:ext uri="{FF2B5EF4-FFF2-40B4-BE49-F238E27FC236}">
                <a16:creationId xmlns:a16="http://schemas.microsoft.com/office/drawing/2014/main" id="{7BBAB852-E504-95B2-4400-245749380C0E}"/>
              </a:ext>
            </a:extLst>
          </p:cNvPr>
          <p:cNvGraphicFramePr/>
          <p:nvPr>
            <p:extLst>
              <p:ext uri="{D42A27DB-BD31-4B8C-83A1-F6EECF244321}">
                <p14:modId xmlns:p14="http://schemas.microsoft.com/office/powerpoint/2010/main" val="1888359098"/>
              </p:ext>
            </p:extLst>
          </p:nvPr>
        </p:nvGraphicFramePr>
        <p:xfrm>
          <a:off x="683568" y="1006738"/>
          <a:ext cx="7560840" cy="408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920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400C0-81AE-07DB-B20A-8BAE87A08E14}"/>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DD1538A7-82F3-D298-100B-A7BD906F97E6}"/>
              </a:ext>
            </a:extLst>
          </p:cNvPr>
          <p:cNvSpPr txBox="1"/>
          <p:nvPr/>
        </p:nvSpPr>
        <p:spPr>
          <a:xfrm>
            <a:off x="611560" y="699542"/>
            <a:ext cx="7315200" cy="52322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Tools </a:t>
            </a:r>
          </a:p>
        </p:txBody>
      </p:sp>
      <p:pic>
        <p:nvPicPr>
          <p:cNvPr id="1026" name="Picture 2" descr="Download Microsoft Excel Logo in SVG Vector or PNG File ...">
            <a:extLst>
              <a:ext uri="{FF2B5EF4-FFF2-40B4-BE49-F238E27FC236}">
                <a16:creationId xmlns:a16="http://schemas.microsoft.com/office/drawing/2014/main" id="{6B87BD03-A54B-E94A-D91E-4A72B637A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45439"/>
            <a:ext cx="1857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upyter Logo PNG Vector (SVG) Free Download">
            <a:extLst>
              <a:ext uri="{FF2B5EF4-FFF2-40B4-BE49-F238E27FC236}">
                <a16:creationId xmlns:a16="http://schemas.microsoft.com/office/drawing/2014/main" id="{B1FD1D25-1B42-895F-7B00-9D3A25528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214" y="1871700"/>
            <a:ext cx="1691047" cy="16910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8603555-3F8F-9F8C-1336-BD53D9710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1499" y="1871700"/>
            <a:ext cx="1872208" cy="18722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wer BI - Microsoft Logo PNG Vector (SVG) Free Download">
            <a:extLst>
              <a:ext uri="{FF2B5EF4-FFF2-40B4-BE49-F238E27FC236}">
                <a16:creationId xmlns:a16="http://schemas.microsoft.com/office/drawing/2014/main" id="{A6A9F5EC-1F71-6DD2-BF2D-658125B0AB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144538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6B7D6CF-FD69-6993-23B9-7A834E4B40D7}"/>
              </a:ext>
            </a:extLst>
          </p:cNvPr>
          <p:cNvSpPr txBox="1"/>
          <p:nvPr/>
        </p:nvSpPr>
        <p:spPr>
          <a:xfrm>
            <a:off x="708596" y="3770571"/>
            <a:ext cx="1296144"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dirty="0">
                <a:solidFill>
                  <a:srgbClr val="121212">
                    <a:alpha val="100000"/>
                  </a:srgbClr>
                </a:solidFill>
                <a:latin typeface="Times New Roman"/>
              </a:rPr>
              <a:t>Excel</a:t>
            </a:r>
            <a:endParaRPr lang="en-US" sz="2800" u="none" strike="noStrike" cap="none" spc="0" dirty="0">
              <a:solidFill>
                <a:srgbClr val="121212">
                  <a:alpha val="100000"/>
                </a:srgbClr>
              </a:solidFill>
              <a:latin typeface="Times New Roman"/>
            </a:endParaRPr>
          </a:p>
        </p:txBody>
      </p:sp>
      <p:sp>
        <p:nvSpPr>
          <p:cNvPr id="8" name="ZoneTexte 7">
            <a:extLst>
              <a:ext uri="{FF2B5EF4-FFF2-40B4-BE49-F238E27FC236}">
                <a16:creationId xmlns:a16="http://schemas.microsoft.com/office/drawing/2014/main" id="{9FB5C522-9EB1-6495-8B44-2FA7B9FF049A}"/>
              </a:ext>
            </a:extLst>
          </p:cNvPr>
          <p:cNvSpPr txBox="1"/>
          <p:nvPr/>
        </p:nvSpPr>
        <p:spPr>
          <a:xfrm>
            <a:off x="2498532" y="3734631"/>
            <a:ext cx="1586410" cy="954107"/>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u="none" strike="noStrike" cap="none" spc="0" dirty="0" err="1">
                <a:solidFill>
                  <a:srgbClr val="121212">
                    <a:alpha val="100000"/>
                  </a:srgbClr>
                </a:solidFill>
                <a:latin typeface="Times New Roman"/>
              </a:rPr>
              <a:t>Jupyter</a:t>
            </a:r>
            <a:r>
              <a:rPr lang="en-US" sz="2800" u="none" strike="noStrike" cap="none" spc="0" dirty="0">
                <a:solidFill>
                  <a:srgbClr val="121212">
                    <a:alpha val="100000"/>
                  </a:srgbClr>
                </a:solidFill>
                <a:latin typeface="Times New Roman"/>
              </a:rPr>
              <a:t> Notebook</a:t>
            </a:r>
            <a:r>
              <a:rPr lang="en-US" sz="2800" b="1" u="none" strike="noStrike" cap="none" spc="0" dirty="0">
                <a:solidFill>
                  <a:srgbClr val="121212">
                    <a:alpha val="100000"/>
                  </a:srgbClr>
                </a:solidFill>
                <a:latin typeface="Times New Roman"/>
              </a:rPr>
              <a:t> </a:t>
            </a:r>
          </a:p>
        </p:txBody>
      </p:sp>
      <p:sp>
        <p:nvSpPr>
          <p:cNvPr id="9" name="ZoneTexte 8">
            <a:extLst>
              <a:ext uri="{FF2B5EF4-FFF2-40B4-BE49-F238E27FC236}">
                <a16:creationId xmlns:a16="http://schemas.microsoft.com/office/drawing/2014/main" id="{A81AF5C7-3B97-0C91-5C94-73AC9F4E803E}"/>
              </a:ext>
            </a:extLst>
          </p:cNvPr>
          <p:cNvSpPr txBox="1"/>
          <p:nvPr/>
        </p:nvSpPr>
        <p:spPr>
          <a:xfrm>
            <a:off x="4715884" y="3770571"/>
            <a:ext cx="1296144"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u="none" strike="noStrike" cap="none" spc="0" dirty="0">
                <a:solidFill>
                  <a:srgbClr val="121212">
                    <a:alpha val="100000"/>
                  </a:srgbClr>
                </a:solidFill>
                <a:latin typeface="Times New Roman"/>
              </a:rPr>
              <a:t>Python</a:t>
            </a:r>
            <a:r>
              <a:rPr lang="en-US" sz="2800" b="1" u="none" strike="noStrike" cap="none" spc="0" dirty="0">
                <a:solidFill>
                  <a:srgbClr val="121212">
                    <a:alpha val="100000"/>
                  </a:srgbClr>
                </a:solidFill>
                <a:latin typeface="Times New Roman"/>
              </a:rPr>
              <a:t> </a:t>
            </a:r>
          </a:p>
        </p:txBody>
      </p:sp>
      <p:sp>
        <p:nvSpPr>
          <p:cNvPr id="10" name="ZoneTexte 9">
            <a:extLst>
              <a:ext uri="{FF2B5EF4-FFF2-40B4-BE49-F238E27FC236}">
                <a16:creationId xmlns:a16="http://schemas.microsoft.com/office/drawing/2014/main" id="{23D88BF3-259D-2168-AC46-CB5455561BE4}"/>
              </a:ext>
            </a:extLst>
          </p:cNvPr>
          <p:cNvSpPr txBox="1"/>
          <p:nvPr/>
        </p:nvSpPr>
        <p:spPr>
          <a:xfrm>
            <a:off x="6986860" y="3661361"/>
            <a:ext cx="1689596"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u="none" strike="noStrike" cap="none" spc="0" dirty="0">
                <a:solidFill>
                  <a:srgbClr val="121212">
                    <a:alpha val="100000"/>
                  </a:srgbClr>
                </a:solidFill>
                <a:latin typeface="Times New Roman"/>
              </a:rPr>
              <a:t>Power BI</a:t>
            </a:r>
            <a:r>
              <a:rPr lang="en-US" sz="2800" b="1" u="none" strike="noStrike" cap="none" spc="0" dirty="0">
                <a:solidFill>
                  <a:srgbClr val="121212">
                    <a:alpha val="100000"/>
                  </a:srgbClr>
                </a:solidFill>
                <a:latin typeface="Times New Roman"/>
              </a:rPr>
              <a:t> </a:t>
            </a:r>
          </a:p>
        </p:txBody>
      </p:sp>
    </p:spTree>
    <p:extLst>
      <p:ext uri="{BB962C8B-B14F-4D97-AF65-F5344CB8AC3E}">
        <p14:creationId xmlns:p14="http://schemas.microsoft.com/office/powerpoint/2010/main" val="423288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ZoneTexte 1"/>
          <p:cNvSpPr txBox="1"/>
          <p:nvPr/>
        </p:nvSpPr>
        <p:spPr>
          <a:xfrm>
            <a:off x="1331640" y="433169"/>
            <a:ext cx="6480720" cy="646331"/>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Data Cleaning &amp; Preprocessing</a:t>
            </a:r>
          </a:p>
        </p:txBody>
      </p:sp>
      <p:graphicFrame>
        <p:nvGraphicFramePr>
          <p:cNvPr id="4" name="Diagramme 3">
            <a:extLst>
              <a:ext uri="{FF2B5EF4-FFF2-40B4-BE49-F238E27FC236}">
                <a16:creationId xmlns:a16="http://schemas.microsoft.com/office/drawing/2014/main" id="{A00A07BB-0F7D-FEAF-810E-F03430A1CAAA}"/>
              </a:ext>
            </a:extLst>
          </p:cNvPr>
          <p:cNvGraphicFramePr/>
          <p:nvPr>
            <p:extLst>
              <p:ext uri="{D42A27DB-BD31-4B8C-83A1-F6EECF244321}">
                <p14:modId xmlns:p14="http://schemas.microsoft.com/office/powerpoint/2010/main" val="4059229459"/>
              </p:ext>
            </p:extLst>
          </p:nvPr>
        </p:nvGraphicFramePr>
        <p:xfrm>
          <a:off x="1691680" y="1079500"/>
          <a:ext cx="63367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228975"/>
          <a:chOff x="914400" y="1028700"/>
          <a:chExt cx="8229600" cy="322897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Import Libraries and Load Data</a:t>
            </a:r>
          </a:p>
        </p:txBody>
      </p:sp>
      <p:sp>
        <p:nvSpPr>
          <p:cNvPr id="3" name="ZoneTexte 2"/>
          <p:cNvSpPr txBox="1"/>
          <p:nvPr/>
        </p:nvSpPr>
        <p:spPr>
          <a:xfrm>
            <a:off x="251520" y="915566"/>
            <a:ext cx="8784976" cy="1015663"/>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Import libraries such as Pandas, NumPy, and Matplotlib to facilitate data manipulation, numerical operations, and visualization respectively. Load the hospital dataset using Pandas' </a:t>
            </a:r>
            <a:r>
              <a:rPr lang="en-US" sz="2000" u="none" strike="noStrike" cap="none" spc="0" dirty="0" err="1">
                <a:solidFill>
                  <a:srgbClr val="424242">
                    <a:alpha val="100000"/>
                  </a:srgbClr>
                </a:solidFill>
                <a:latin typeface="Times New Roman"/>
              </a:rPr>
              <a:t>read_csv</a:t>
            </a:r>
            <a:r>
              <a:rPr lang="en-US" sz="2000" u="none" strike="noStrike" cap="none" spc="0" dirty="0">
                <a:solidFill>
                  <a:srgbClr val="424242">
                    <a:alpha val="100000"/>
                  </a:srgbClr>
                </a:solidFill>
                <a:latin typeface="Times New Roman"/>
              </a:rPr>
              <a:t> function to create a </a:t>
            </a:r>
            <a:r>
              <a:rPr lang="en-US" sz="2000" u="none" strike="noStrike" cap="none" spc="0" dirty="0" err="1">
                <a:solidFill>
                  <a:srgbClr val="424242">
                    <a:alpha val="100000"/>
                  </a:srgbClr>
                </a:solidFill>
                <a:latin typeface="Times New Roman"/>
              </a:rPr>
              <a:t>DataFrame</a:t>
            </a:r>
            <a:r>
              <a:rPr lang="en-US" sz="2000" u="none" strike="noStrike" cap="none" spc="0" dirty="0">
                <a:solidFill>
                  <a:srgbClr val="424242">
                    <a:alpha val="100000"/>
                  </a:srgbClr>
                </a:solidFill>
                <a:latin typeface="Times New Roman"/>
              </a:rPr>
              <a:t> for analysis.</a:t>
            </a:r>
          </a:p>
        </p:txBody>
      </p:sp>
      <p:pic>
        <p:nvPicPr>
          <p:cNvPr id="4" name="Image 3">
            <a:extLst>
              <a:ext uri="{FF2B5EF4-FFF2-40B4-BE49-F238E27FC236}">
                <a16:creationId xmlns:a16="http://schemas.microsoft.com/office/drawing/2014/main" id="{AC6D9E72-9218-4CDC-BEF2-E26495CD33FD}"/>
              </a:ext>
            </a:extLst>
          </p:cNvPr>
          <p:cNvPicPr>
            <a:picLocks noChangeAspect="1"/>
          </p:cNvPicPr>
          <p:nvPr/>
        </p:nvPicPr>
        <p:blipFill>
          <a:blip r:embed="rId2"/>
          <a:stretch>
            <a:fillRect/>
          </a:stretch>
        </p:blipFill>
        <p:spPr>
          <a:xfrm>
            <a:off x="1187624" y="1899417"/>
            <a:ext cx="5976664" cy="3244083"/>
          </a:xfrm>
          <a:prstGeom prst="rect">
            <a:avLst/>
          </a:prstGeom>
        </p:spPr>
      </p:pic>
      <p:pic>
        <p:nvPicPr>
          <p:cNvPr id="5" name="Image 4">
            <a:extLst>
              <a:ext uri="{FF2B5EF4-FFF2-40B4-BE49-F238E27FC236}">
                <a16:creationId xmlns:a16="http://schemas.microsoft.com/office/drawing/2014/main" id="{43CE9E7F-4741-4CC9-AF4A-98F978546FF0}"/>
              </a:ext>
            </a:extLst>
          </p:cNvPr>
          <p:cNvPicPr>
            <a:picLocks noChangeAspect="1"/>
          </p:cNvPicPr>
          <p:nvPr/>
        </p:nvPicPr>
        <p:blipFill rotWithShape="1">
          <a:blip r:embed="rId3">
            <a:extLst>
              <a:ext uri="{28A0092B-C50C-407E-A947-70E740481C1C}">
                <a14:useLocalDpi xmlns:a14="http://schemas.microsoft.com/office/drawing/2010/main" val="0"/>
              </a:ext>
            </a:extLst>
          </a:blip>
          <a:srcRect t="2772" b="52854"/>
          <a:stretch/>
        </p:blipFill>
        <p:spPr>
          <a:xfrm>
            <a:off x="1259632" y="1931229"/>
            <a:ext cx="6019056" cy="3174658"/>
          </a:xfrm>
          <a:prstGeom prst="rect">
            <a:avLst/>
          </a:prstGeom>
        </p:spPr>
      </p:pic>
      <p:pic>
        <p:nvPicPr>
          <p:cNvPr id="6" name="Image 5">
            <a:extLst>
              <a:ext uri="{FF2B5EF4-FFF2-40B4-BE49-F238E27FC236}">
                <a16:creationId xmlns:a16="http://schemas.microsoft.com/office/drawing/2014/main" id="{0DB018D6-A3D0-464B-BEE9-5C812F08FFE2}"/>
              </a:ext>
            </a:extLst>
          </p:cNvPr>
          <p:cNvPicPr>
            <a:picLocks noChangeAspect="1"/>
          </p:cNvPicPr>
          <p:nvPr/>
        </p:nvPicPr>
        <p:blipFill rotWithShape="1">
          <a:blip r:embed="rId4"/>
          <a:srcRect l="-1" r="30422"/>
          <a:stretch/>
        </p:blipFill>
        <p:spPr>
          <a:xfrm>
            <a:off x="713184" y="1038258"/>
            <a:ext cx="7243192" cy="40676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Check for Missing Values</a:t>
            </a:r>
          </a:p>
        </p:txBody>
      </p:sp>
      <p:sp>
        <p:nvSpPr>
          <p:cNvPr id="3" name="ZoneTexte 2"/>
          <p:cNvSpPr txBox="1"/>
          <p:nvPr/>
        </p:nvSpPr>
        <p:spPr>
          <a:xfrm>
            <a:off x="251520" y="802882"/>
            <a:ext cx="8892480"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Check for missing values in the dataset by using functions like </a:t>
            </a:r>
            <a:r>
              <a:rPr lang="en-US" sz="2000" u="none" strike="noStrike" cap="none" spc="0" dirty="0" err="1">
                <a:solidFill>
                  <a:srgbClr val="424242">
                    <a:alpha val="100000"/>
                  </a:srgbClr>
                </a:solidFill>
                <a:latin typeface="Times New Roman"/>
              </a:rPr>
              <a:t>isnull</a:t>
            </a:r>
            <a:r>
              <a:rPr lang="en-US" sz="2000" u="none" strike="noStrike" cap="none" spc="0" dirty="0">
                <a:solidFill>
                  <a:srgbClr val="424242">
                    <a:alpha val="100000"/>
                  </a:srgbClr>
                </a:solidFill>
                <a:latin typeface="Times New Roman"/>
              </a:rPr>
              <a:t>() in Pandas, which returns a </a:t>
            </a:r>
            <a:r>
              <a:rPr lang="en-US" sz="2000" u="none" strike="noStrike" cap="none" spc="0" dirty="0" err="1">
                <a:solidFill>
                  <a:srgbClr val="424242">
                    <a:alpha val="100000"/>
                  </a:srgbClr>
                </a:solidFill>
                <a:latin typeface="Times New Roman"/>
              </a:rPr>
              <a:t>boolean</a:t>
            </a:r>
            <a:r>
              <a:rPr lang="en-US" sz="2000" u="none" strike="noStrike" cap="none" spc="0" dirty="0">
                <a:solidFill>
                  <a:srgbClr val="424242">
                    <a:alpha val="100000"/>
                  </a:srgbClr>
                </a:solidFill>
                <a:latin typeface="Times New Roman"/>
              </a:rPr>
              <a:t> </a:t>
            </a:r>
            <a:r>
              <a:rPr lang="en-US" sz="2000" u="none" strike="noStrike" cap="none" spc="0" dirty="0" err="1">
                <a:solidFill>
                  <a:srgbClr val="424242">
                    <a:alpha val="100000"/>
                  </a:srgbClr>
                </a:solidFill>
                <a:latin typeface="Times New Roman"/>
              </a:rPr>
              <a:t>DataFrame</a:t>
            </a:r>
            <a:r>
              <a:rPr lang="en-US" sz="2000" u="none" strike="noStrike" cap="none" spc="0" dirty="0">
                <a:solidFill>
                  <a:srgbClr val="424242">
                    <a:alpha val="100000"/>
                  </a:srgbClr>
                </a:solidFill>
                <a:latin typeface="Times New Roman"/>
              </a:rPr>
              <a:t> indicating the presence of missing values. Summarize the total count of missing values for each column to identify which variables need attention for data cleaning.</a:t>
            </a:r>
          </a:p>
        </p:txBody>
      </p:sp>
      <p:pic>
        <p:nvPicPr>
          <p:cNvPr id="4" name="Image 3">
            <a:extLst>
              <a:ext uri="{FF2B5EF4-FFF2-40B4-BE49-F238E27FC236}">
                <a16:creationId xmlns:a16="http://schemas.microsoft.com/office/drawing/2014/main" id="{871C3DED-F368-49CC-99A6-91169A079AB5}"/>
              </a:ext>
            </a:extLst>
          </p:cNvPr>
          <p:cNvPicPr>
            <a:picLocks noChangeAspect="1"/>
          </p:cNvPicPr>
          <p:nvPr/>
        </p:nvPicPr>
        <p:blipFill>
          <a:blip r:embed="rId2"/>
          <a:stretch>
            <a:fillRect/>
          </a:stretch>
        </p:blipFill>
        <p:spPr>
          <a:xfrm>
            <a:off x="953830" y="2067694"/>
            <a:ext cx="6612890" cy="2949575"/>
          </a:xfrm>
          <a:prstGeom prst="rect">
            <a:avLst/>
          </a:prstGeom>
        </p:spPr>
      </p:pic>
      <p:pic>
        <p:nvPicPr>
          <p:cNvPr id="5" name="Image 4">
            <a:extLst>
              <a:ext uri="{FF2B5EF4-FFF2-40B4-BE49-F238E27FC236}">
                <a16:creationId xmlns:a16="http://schemas.microsoft.com/office/drawing/2014/main" id="{D862EFB6-FE2D-41A1-999F-C6CC4DC649B1}"/>
              </a:ext>
            </a:extLst>
          </p:cNvPr>
          <p:cNvPicPr>
            <a:picLocks noChangeAspect="1"/>
          </p:cNvPicPr>
          <p:nvPr/>
        </p:nvPicPr>
        <p:blipFill>
          <a:blip r:embed="rId3"/>
          <a:stretch>
            <a:fillRect/>
          </a:stretch>
        </p:blipFill>
        <p:spPr>
          <a:xfrm>
            <a:off x="4355976" y="802882"/>
            <a:ext cx="4657725" cy="3782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Handle Missing Values</a:t>
            </a:r>
          </a:p>
        </p:txBody>
      </p:sp>
      <p:sp>
        <p:nvSpPr>
          <p:cNvPr id="3" name="ZoneTexte 2"/>
          <p:cNvSpPr txBox="1"/>
          <p:nvPr/>
        </p:nvSpPr>
        <p:spPr>
          <a:xfrm>
            <a:off x="251520" y="987574"/>
            <a:ext cx="8712968"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Handle missing values by deciding on an appropriate strategy, such as imputing missing values with the mean, median, or mode, depending on the data type and distribution. Alternatively, you can drop rows or columns with excessive missing data using </a:t>
            </a:r>
            <a:r>
              <a:rPr lang="en-US" sz="2000" u="none" strike="noStrike" cap="none" spc="0" dirty="0" err="1">
                <a:solidFill>
                  <a:srgbClr val="424242">
                    <a:alpha val="100000"/>
                  </a:srgbClr>
                </a:solidFill>
                <a:latin typeface="Times New Roman"/>
              </a:rPr>
              <a:t>dropna</a:t>
            </a:r>
            <a:r>
              <a:rPr lang="en-US" sz="2000" u="none" strike="noStrike" cap="none" spc="0" dirty="0">
                <a:solidFill>
                  <a:srgbClr val="424242">
                    <a:alpha val="100000"/>
                  </a:srgbClr>
                </a:solidFill>
                <a:latin typeface="Times New Roman"/>
              </a:rPr>
              <a:t>() in Pandas to ensure the dataset remains robust for analysis.</a:t>
            </a:r>
          </a:p>
        </p:txBody>
      </p:sp>
      <p:pic>
        <p:nvPicPr>
          <p:cNvPr id="4" name="Image 3">
            <a:extLst>
              <a:ext uri="{FF2B5EF4-FFF2-40B4-BE49-F238E27FC236}">
                <a16:creationId xmlns:a16="http://schemas.microsoft.com/office/drawing/2014/main" id="{8DE7327F-C081-49D9-9AAA-EEA35CC64CE7}"/>
              </a:ext>
            </a:extLst>
          </p:cNvPr>
          <p:cNvPicPr>
            <a:picLocks noChangeAspect="1"/>
          </p:cNvPicPr>
          <p:nvPr/>
        </p:nvPicPr>
        <p:blipFill>
          <a:blip r:embed="rId2"/>
          <a:stretch>
            <a:fillRect/>
          </a:stretch>
        </p:blipFill>
        <p:spPr>
          <a:xfrm>
            <a:off x="1259632" y="2282050"/>
            <a:ext cx="6163310" cy="3053715"/>
          </a:xfrm>
          <a:prstGeom prst="rect">
            <a:avLst/>
          </a:prstGeom>
        </p:spPr>
      </p:pic>
    </p:spTree>
  </p:cSld>
  <p:clrMapOvr>
    <a:masterClrMapping/>
  </p:clrMapOvr>
</p:sld>
</file>

<file path=ppt/theme/theme1.xml><?xml version="1.0" encoding="utf-8"?>
<a:theme xmlns:a="http://schemas.openxmlformats.org/drawingml/2006/main" name="Dividende">
  <a:themeElements>
    <a:clrScheme name="Bleu chau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TM03457464[[fn=Dividende]]</Template>
  <TotalTime>229</TotalTime>
  <Words>1383</Words>
  <Application>Microsoft Office PowerPoint</Application>
  <PresentationFormat>Affichage à l'écran (16:9)</PresentationFormat>
  <Paragraphs>124</Paragraphs>
  <Slides>34</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34</vt:i4>
      </vt:variant>
    </vt:vector>
  </HeadingPairs>
  <TitlesOfParts>
    <vt:vector size="39" baseType="lpstr">
      <vt:lpstr>Calibri</vt:lpstr>
      <vt:lpstr>Gill Sans MT</vt:lpstr>
      <vt:lpstr>Times New Roman</vt:lpstr>
      <vt:lpstr>Wingdings 2</vt:lpstr>
      <vt:lpstr>Dividende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KENGNE MBAH Johann Briz</cp:lastModifiedBy>
  <cp:revision>15</cp:revision>
  <dcterms:created xsi:type="dcterms:W3CDTF">2025-04-04T12:30:03Z</dcterms:created>
  <dcterms:modified xsi:type="dcterms:W3CDTF">2025-04-16T05:30:22Z</dcterms:modified>
  <cp:category/>
  <cp:contentStatus/>
</cp:coreProperties>
</file>