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CC"/>
    <a:srgbClr val="FFFF99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723" autoAdjust="0"/>
  </p:normalViewPr>
  <p:slideViewPr>
    <p:cSldViewPr snapToGrid="0">
      <p:cViewPr varScale="1">
        <p:scale>
          <a:sx n="97" d="100"/>
          <a:sy n="97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08544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3"/>
            <a:ext cx="1444519" cy="537764"/>
          </a:xfrm>
          <a:prstGeom prst="wedgeRectCallout">
            <a:avLst>
              <a:gd name="adj1" fmla="val -155865"/>
              <a:gd name="adj2" fmla="val -753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8984</Words>
  <Application>Microsoft Office PowerPoint</Application>
  <PresentationFormat>ワイド画面</PresentationFormat>
  <Paragraphs>1389</Paragraphs>
  <Slides>45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243</cp:revision>
  <dcterms:created xsi:type="dcterms:W3CDTF">2019-11-16T07:39:57Z</dcterms:created>
  <dcterms:modified xsi:type="dcterms:W3CDTF">2020-04-06T06:17:52Z</dcterms:modified>
</cp:coreProperties>
</file>