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8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2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8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8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3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1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C118-14B5-2347-B67F-9D46490F7068}" type="datetimeFigureOut">
              <a:rPr kumimoji="1" lang="ja-JP" altLang="en-US" smtClean="0"/>
              <a:t>20/04/17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2C3D-79DB-1E46-8DF4-AC0E7F073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72041" y="510311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3868" y="1738150"/>
            <a:ext cx="7649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   - </a:t>
            </a:r>
            <a:r>
              <a:rPr lang="ja-JP" altLang="en-US" dirty="0" smtClean="0"/>
              <a:t>データ構造パラダイムを統一</a:t>
            </a:r>
            <a:r>
              <a:rPr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=&gt; NIMS Standard </a:t>
            </a:r>
            <a:r>
              <a:rPr lang="en-US" altLang="ja-JP" dirty="0" err="1" smtClean="0"/>
              <a:t>SpreadSheet</a:t>
            </a:r>
            <a:endParaRPr lang="en-US" altLang="ja-JP" dirty="0"/>
          </a:p>
          <a:p>
            <a:r>
              <a:rPr lang="ja-JP" altLang="en-US" dirty="0" smtClean="0"/>
              <a:t>　　　　（データ形式</a:t>
            </a:r>
            <a:r>
              <a:rPr lang="en-US" altLang="ja-JP" dirty="0" smtClean="0"/>
              <a:t>=</a:t>
            </a:r>
            <a:r>
              <a:rPr lang="ja-JP" altLang="en-US" dirty="0" smtClean="0"/>
              <a:t>データ構造となるような厳密解釈を目指す）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- </a:t>
            </a:r>
            <a:r>
              <a:rPr lang="ja-JP" altLang="en-US" dirty="0" smtClean="0"/>
              <a:t>シンプルなデータ構造のみを扱う</a:t>
            </a:r>
            <a:r>
              <a:rPr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=&gt; CSV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- </a:t>
            </a:r>
            <a:r>
              <a:rPr kumimoji="1" lang="ja-JP" altLang="en-US" dirty="0" smtClean="0"/>
              <a:t>統一されたデータ構造パラダイムの下でデータを扱う</a:t>
            </a:r>
            <a:r>
              <a:rPr kumimoji="1" lang="en-US" altLang="ja-JP" dirty="0" smtClean="0"/>
              <a:t> </a:t>
            </a:r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=&gt; </a:t>
            </a:r>
            <a:r>
              <a:rPr kumimoji="1" lang="ja-JP" altLang="en-US" dirty="0" smtClean="0"/>
              <a:t>シンプル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最低限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オペレーション定義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=&gt;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NIMS</a:t>
            </a:r>
            <a:r>
              <a:rPr lang="ja-JP" altLang="en-US" dirty="0" smtClean="0"/>
              <a:t>オリジナルな</a:t>
            </a:r>
            <a:r>
              <a:rPr kumimoji="1" lang="ja-JP" altLang="en-US" dirty="0" smtClean="0"/>
              <a:t>定義言語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3246" y="1218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目的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06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04993" y="1577017"/>
            <a:ext cx="44762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NIMS Standard </a:t>
            </a: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形式</a:t>
            </a:r>
            <a:r>
              <a:rPr kumimoji="1" lang="en-US" altLang="ja-JP" dirty="0" smtClean="0"/>
              <a:t>(NS3):</a:t>
            </a:r>
          </a:p>
          <a:p>
            <a:r>
              <a:rPr lang="en-US" altLang="ja-JP" dirty="0" smtClean="0"/>
              <a:t>    NS3:: &lt;Dataset&gt;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&lt;Dataset&gt;::=(&lt;Line&gt;,...)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&lt;Line&gt;::=(&lt;Cell&gt;,...)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&lt;Cell&gt;::=(&lt;Item&gt;,Quantity(&lt;Value&gt;,&lt;Unit&gt;))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| (&lt;Item&gt;,&lt;Type&gt;(&lt;Value&gt;))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246" y="747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定義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04993" y="3358408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CSV: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厳密に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10556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04993" y="4894673"/>
            <a:ext cx="57828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データ形式定義によるシンプルな最低限のオペレーション</a:t>
            </a:r>
            <a:r>
              <a:rPr kumimoji="1" lang="en-US" altLang="ja-JP" dirty="0" smtClean="0"/>
              <a:t>:</a:t>
            </a:r>
          </a:p>
          <a:p>
            <a:r>
              <a:rPr lang="en-US" altLang="ja-JP" dirty="0" smtClean="0"/>
              <a:t>  -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NS3</a:t>
            </a:r>
            <a:r>
              <a:rPr lang="ja-JP" altLang="en-US" dirty="0" smtClean="0"/>
              <a:t>形式への変換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ファイルの統合</a:t>
            </a:r>
            <a:endParaRPr kumimoji="1"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（複数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ファイルから一つの</a:t>
            </a:r>
            <a:r>
              <a:rPr kumimoji="1" lang="en-US" altLang="ja-JP" dirty="0" smtClean="0"/>
              <a:t>NS3</a:t>
            </a:r>
            <a:r>
              <a:rPr kumimoji="1" lang="ja-JP" altLang="en-US" dirty="0" smtClean="0"/>
              <a:t>形式への変換）</a:t>
            </a:r>
            <a:endParaRPr kumimoji="1" lang="en-US" altLang="ja-JP" dirty="0" smtClean="0"/>
          </a:p>
          <a:p>
            <a:r>
              <a:rPr lang="en-US" altLang="ja-JP" dirty="0" smtClean="0"/>
              <a:t>  - </a:t>
            </a:r>
            <a:r>
              <a:rPr lang="ja-JP" altLang="en-US" dirty="0" smtClean="0"/>
              <a:t>辞書と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ファイルの統合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04993" y="4139194"/>
            <a:ext cx="286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データ形式定義</a:t>
            </a:r>
            <a:r>
              <a:rPr kumimoji="1" lang="en-US" altLang="ja-JP" dirty="0" smtClean="0"/>
              <a:t>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NIMS</a:t>
            </a:r>
            <a:r>
              <a:rPr lang="ja-JP" altLang="en-US" dirty="0" smtClean="0"/>
              <a:t>のオリジナル言語</a:t>
            </a:r>
            <a:r>
              <a:rPr lang="en-US" altLang="ja-JP" dirty="0" smtClean="0"/>
              <a:t>: </a:t>
            </a:r>
            <a:r>
              <a:rPr lang="en-US" altLang="en-US" dirty="0" err="1" smtClean="0"/>
              <a:t>tq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04993" y="1116400"/>
            <a:ext cx="377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データ構造記述言語</a:t>
            </a:r>
            <a:r>
              <a:rPr kumimoji="1" lang="en-US" altLang="ja-JP" dirty="0" smtClean="0"/>
              <a:t> = NS3 + CSV + </a:t>
            </a:r>
            <a:r>
              <a:rPr lang="en-US" altLang="en-US" dirty="0" err="1" smtClean="0"/>
              <a:t>tq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3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39355" y="2170960"/>
            <a:ext cx="518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  -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NS3</a:t>
            </a:r>
            <a:r>
              <a:rPr lang="ja-JP" altLang="en-US" dirty="0" smtClean="0"/>
              <a:t>形式への変換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ファイルの統合</a:t>
            </a:r>
            <a:endParaRPr kumimoji="1"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（複数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ファイルから一つの</a:t>
            </a:r>
            <a:r>
              <a:rPr kumimoji="1" lang="en-US" altLang="ja-JP" dirty="0" smtClean="0"/>
              <a:t>NS3</a:t>
            </a:r>
            <a:r>
              <a:rPr kumimoji="1" lang="ja-JP" altLang="en-US" dirty="0" smtClean="0"/>
              <a:t>形式への変換）</a:t>
            </a:r>
            <a:endParaRPr kumimoji="1" lang="en-US" altLang="ja-JP" dirty="0" smtClean="0"/>
          </a:p>
          <a:p>
            <a:r>
              <a:rPr lang="en-US" altLang="ja-JP" dirty="0" smtClean="0"/>
              <a:t>  - </a:t>
            </a:r>
            <a:r>
              <a:rPr lang="ja-JP" altLang="en-US" dirty="0" smtClean="0"/>
              <a:t>辞書と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ファイルの統合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7982" y="1210263"/>
            <a:ext cx="443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オペレーション例（次スライドより順次紹介）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248701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110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8724" y="2379875"/>
            <a:ext cx="358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ddl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6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現仕様）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724" y="3503445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in=data.ns3.ddf out=data.ns3.ddl data=data.ns3.csv 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79091" y="1670544"/>
            <a:ext cx="152642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Length,Weight</a:t>
            </a:r>
            <a:endParaRPr lang="en-US" altLang="ja-JP" sz="1400" dirty="0"/>
          </a:p>
          <a:p>
            <a:r>
              <a:rPr lang="en-US" altLang="ja-JP" sz="1400" dirty="0" err="1"/>
              <a:t>Quantity,Quantity</a:t>
            </a:r>
            <a:endParaRPr lang="en-US" altLang="ja-JP" sz="1400" dirty="0"/>
          </a:p>
          <a:p>
            <a:r>
              <a:rPr lang="en-US" altLang="ja-JP" sz="1400" dirty="0" err="1"/>
              <a:t>mm,kg</a:t>
            </a:r>
            <a:endParaRPr lang="en-US" altLang="ja-JP" sz="1400" dirty="0"/>
          </a:p>
          <a:p>
            <a:r>
              <a:rPr lang="is-IS" altLang="ja-JP" sz="1400" dirty="0"/>
              <a:t>300,100</a:t>
            </a:r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0898" y="2749207"/>
            <a:ext cx="1921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$PI$($#1,$#2($#4,$#3)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0284" y="1676823"/>
            <a:ext cx="20751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ja-JP" sz="1400" dirty="0"/>
              <a:t>(#1[2],#2[2],#3[2],#4[4,2])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82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8724" y="4147792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</a:t>
            </a:r>
            <a:r>
              <a:rPr lang="ja-JP" altLang="en-US" dirty="0" smtClean="0"/>
              <a:t>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8724" y="1315303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data.ns3</a:t>
            </a:r>
            <a:r>
              <a:rPr lang="en-US" altLang="ja-JP" dirty="0"/>
              <a:t>.</a:t>
            </a:r>
            <a:r>
              <a:rPr lang="en-US" altLang="ja-JP" dirty="0" smtClean="0"/>
              <a:t>ddf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8434" y="128464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en-US" altLang="ja-JP" dirty="0" smtClean="0"/>
              <a:t>CSV</a:t>
            </a:r>
            <a:r>
              <a:rPr lang="en-US" altLang="en-US" dirty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5552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data.ns3</a:t>
            </a:r>
            <a:r>
              <a:rPr lang="en-US" altLang="ja-JP" dirty="0"/>
              <a:t>.</a:t>
            </a:r>
            <a:r>
              <a:rPr lang="en-US" altLang="ja-JP" dirty="0" smtClean="0"/>
              <a:t>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8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ja-JP" altLang="ja-JP" dirty="0" smtClean="0"/>
              <a:t>#</a:t>
            </a:r>
            <a:r>
              <a:rPr lang="en-US" altLang="ja-JP" dirty="0" smtClean="0"/>
              <a:t>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次期仕様）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503787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in=data.ns3.ddf out=data.ns3.ddl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data=data.ns3.csv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59756" y="1543758"/>
            <a:ext cx="152642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Length,Weight</a:t>
            </a:r>
            <a:endParaRPr lang="en-US" altLang="ja-JP" sz="1400" dirty="0"/>
          </a:p>
          <a:p>
            <a:r>
              <a:rPr lang="en-US" altLang="ja-JP" sz="1400" dirty="0" err="1"/>
              <a:t>Quantity,Quantity</a:t>
            </a:r>
            <a:endParaRPr lang="en-US" altLang="ja-JP" sz="1400" dirty="0"/>
          </a:p>
          <a:p>
            <a:r>
              <a:rPr lang="en-US" altLang="ja-JP" sz="1400" dirty="0" err="1"/>
              <a:t>mm,kg</a:t>
            </a:r>
            <a:endParaRPr lang="en-US" altLang="ja-JP" sz="1400" dirty="0"/>
          </a:p>
          <a:p>
            <a:r>
              <a:rPr lang="is-IS" altLang="ja-JP" sz="1400" dirty="0"/>
              <a:t>300,100</a:t>
            </a:r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1610" y="2783347"/>
            <a:ext cx="1921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$PI$($#1,$#2($#4,$#3)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1610" y="1547765"/>
            <a:ext cx="27101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(#10$FILE$("data.ns3.csv"),$#10</a:t>
            </a:r>
            <a:r>
              <a:rPr lang="pt-BR" altLang="ja-JP" sz="1400" dirty="0" smtClean="0"/>
              <a:t>(</a:t>
            </a:r>
            <a:r>
              <a:rPr lang="pt-BR" altLang="ja-JP" sz="1400" dirty="0"/>
              <a:t>#1[2],#2[2],#3[2],#4[4,2]</a:t>
            </a:r>
            <a:r>
              <a:rPr lang="pt-BR" altLang="ja-JP" sz="1400" dirty="0" smtClean="0"/>
              <a:t>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610" y="4536278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4916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: 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8007" y="2424048"/>
            <a:ext cx="358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ddl</a:t>
            </a:r>
            <a:endParaRPr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14721" y="11784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en-US" altLang="ja-JP" dirty="0" smtClean="0"/>
              <a:t>CSV</a:t>
            </a:r>
            <a:r>
              <a:rPr lang="en-US" altLang="en-US" dirty="0"/>
              <a:t>: </a:t>
            </a:r>
            <a:r>
              <a:rPr lang="en-US" altLang="ja-JP" dirty="0"/>
              <a:t>data.ns3.</a:t>
            </a:r>
            <a:r>
              <a:rPr lang="en-US" altLang="ja-JP" dirty="0" smtClean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46015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007" y="118374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lang="ja-JP" altLang="en-US" dirty="0" smtClean="0"/>
              <a:t>入力データ形式定義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num.ddf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3517" y="550337"/>
            <a:ext cx="672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オペレーション例</a:t>
            </a:r>
            <a:r>
              <a:rPr kumimoji="1" lang="ja-JP" altLang="en-US" dirty="0" smtClean="0"/>
              <a:t>：</a:t>
            </a:r>
            <a:r>
              <a:rPr lang="en-US" altLang="ja-JP" dirty="0"/>
              <a:t>CSV</a:t>
            </a:r>
            <a:r>
              <a:rPr lang="ja-JP" altLang="en-US" dirty="0"/>
              <a:t>から</a:t>
            </a:r>
            <a:r>
              <a:rPr lang="en-US" altLang="ja-JP" dirty="0"/>
              <a:t>NS3</a:t>
            </a:r>
            <a:r>
              <a:rPr lang="ja-JP" altLang="en-US" dirty="0"/>
              <a:t>形式への</a:t>
            </a:r>
            <a:r>
              <a:rPr lang="ja-JP" altLang="en-US" dirty="0" smtClean="0"/>
              <a:t>変換 </a:t>
            </a:r>
            <a:r>
              <a:rPr lang="en-US" altLang="ja-JP" dirty="0" smtClean="0"/>
              <a:t>#2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;</a:t>
            </a:r>
            <a:r>
              <a:rPr lang="ja-JP" altLang="en-US" dirty="0" smtClean="0"/>
              <a:t>現仕様）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72041" y="0"/>
            <a:ext cx="45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データ構造記述言語の開発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007" y="3401725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: </a:t>
            </a:r>
            <a:r>
              <a:rPr lang="en-US" altLang="ja-JP" dirty="0"/>
              <a:t>./</a:t>
            </a:r>
            <a:r>
              <a:rPr lang="en-US" altLang="ja-JP" dirty="0" err="1"/>
              <a:t>tq.o</a:t>
            </a:r>
            <a:r>
              <a:rPr lang="en-US" altLang="ja-JP" dirty="0"/>
              <a:t> in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num.ddf</a:t>
            </a:r>
            <a:r>
              <a:rPr lang="en-US" altLang="ja-JP" dirty="0" smtClean="0"/>
              <a:t> </a:t>
            </a:r>
            <a:r>
              <a:rPr lang="en-US" altLang="ja-JP" dirty="0"/>
              <a:t>out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num.ddl</a:t>
            </a:r>
            <a:r>
              <a:rPr lang="en-US" altLang="ja-JP" dirty="0" smtClean="0"/>
              <a:t> </a:t>
            </a:r>
            <a:r>
              <a:rPr lang="en-US" altLang="ja-JP" dirty="0"/>
              <a:t>data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num.csv</a:t>
            </a:r>
            <a:r>
              <a:rPr lang="en-US" altLang="ja-JP" dirty="0" smtClean="0"/>
              <a:t> </a:t>
            </a:r>
            <a:r>
              <a:rPr lang="en-US" altLang="ja-JP" dirty="0"/>
              <a:t>-FT -</a:t>
            </a:r>
            <a:r>
              <a:rPr lang="en-US" altLang="ja-JP" dirty="0" err="1"/>
              <a:t>Pprod</a:t>
            </a:r>
            <a:r>
              <a:rPr lang="en-US" altLang="ja-JP" dirty="0"/>
              <a:t>  -</a:t>
            </a:r>
            <a:r>
              <a:rPr lang="en-US" altLang="ja-JP" dirty="0" smtClean="0"/>
              <a:t>C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89862" y="1584660"/>
            <a:ext cx="15264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altLang="ja-JP" sz="1400" dirty="0" smtClean="0"/>
              <a:t>300,100</a:t>
            </a:r>
            <a:endParaRPr lang="is-IS" altLang="ja-JP" sz="1400" dirty="0"/>
          </a:p>
          <a:p>
            <a:r>
              <a:rPr lang="fi-FI" altLang="ja-JP" sz="1400" dirty="0"/>
              <a:t>320,102</a:t>
            </a:r>
          </a:p>
          <a:p>
            <a:r>
              <a:rPr lang="fi-FI" altLang="ja-JP" sz="1400" dirty="0"/>
              <a:t>302,101</a:t>
            </a:r>
          </a:p>
          <a:p>
            <a:r>
              <a:rPr lang="cs-CZ" altLang="ja-JP" sz="1400" dirty="0" smtClean="0"/>
              <a:t>360,125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9566" y="2673024"/>
            <a:ext cx="38562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$PI$(@(</a:t>
            </a:r>
            <a:r>
              <a:rPr lang="en-US" altLang="ja-JP" sz="1400" dirty="0" err="1"/>
              <a:t>Length,Weight</a:t>
            </a:r>
            <a:r>
              <a:rPr lang="en-US" altLang="ja-JP" sz="1400" dirty="0"/>
              <a:t>),Quantity($#4,@(</a:t>
            </a:r>
            <a:r>
              <a:rPr lang="en-US" altLang="ja-JP" sz="1400" dirty="0" err="1"/>
              <a:t>mm,kg</a:t>
            </a:r>
            <a:r>
              <a:rPr lang="en-US" altLang="ja-JP" sz="1400" dirty="0"/>
              <a:t>)))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9566" y="1552537"/>
            <a:ext cx="10968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([4](#4[2]))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9566" y="4507833"/>
            <a:ext cx="558082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(300,mm)),(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(100,kg)))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((</a:t>
            </a:r>
            <a:r>
              <a:rPr lang="en-US" altLang="ja-JP" dirty="0" err="1"/>
              <a:t>Length,Quantity</a:t>
            </a:r>
            <a:r>
              <a:rPr lang="en-US" altLang="ja-JP" dirty="0"/>
              <a:t>(320,mm)),(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(102,kg)))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(302,mm)),(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(101,kg)))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(</a:t>
            </a:r>
            <a:r>
              <a:rPr lang="en-US" altLang="ja-JP" dirty="0"/>
              <a:t>(</a:t>
            </a:r>
            <a:r>
              <a:rPr lang="en-US" altLang="ja-JP" dirty="0" err="1"/>
              <a:t>Length,Quantity</a:t>
            </a:r>
            <a:r>
              <a:rPr lang="en-US" altLang="ja-JP" dirty="0"/>
              <a:t>(360,mm)),(</a:t>
            </a:r>
            <a:r>
              <a:rPr lang="en-US" altLang="ja-JP" dirty="0" err="1"/>
              <a:t>Weight,Quantity</a:t>
            </a:r>
            <a:r>
              <a:rPr lang="en-US" altLang="ja-JP" dirty="0"/>
              <a:t>(125,kg))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8007" y="4138501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: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8007" y="2260026"/>
            <a:ext cx="320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ja-JP" altLang="en-US" dirty="0" smtClean="0"/>
              <a:t>出力データ形式定義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num.ddl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55389" y="1216689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 </a:t>
            </a:r>
            <a:r>
              <a:rPr lang="en-US" altLang="ja-JP" dirty="0" smtClean="0"/>
              <a:t>CSV</a:t>
            </a:r>
            <a:r>
              <a:rPr lang="en-US" altLang="en-US" dirty="0"/>
              <a:t>: </a:t>
            </a:r>
            <a:r>
              <a:rPr lang="en-US" altLang="ja-JP" dirty="0" err="1" smtClean="0"/>
              <a:t>num.csv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70600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895</Words>
  <Application>Microsoft Macintosh PowerPoint</Application>
  <PresentationFormat>画面に合わせる (4:3)</PresentationFormat>
  <Paragraphs>96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RIKEN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AMANO KOU</dc:creator>
  <cp:lastModifiedBy>AMANO KOU</cp:lastModifiedBy>
  <cp:revision>38</cp:revision>
  <dcterms:created xsi:type="dcterms:W3CDTF">2020-04-16T04:11:41Z</dcterms:created>
  <dcterms:modified xsi:type="dcterms:W3CDTF">2020-04-17T00:35:52Z</dcterms:modified>
</cp:coreProperties>
</file>