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ター タ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イトル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の書式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43CB4FF-D948-47EB-9DEB-35857713E682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0FBEA45-B4DF-478E-9E43-E67A5E59944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アウトラインテキストの書式を編集するにはクリックします。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テキストの書式設定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4D1857C-9C23-4132-B49E-DE209EDA4620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E6E00D-0595-4963-91B7-DF30B122850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5040" y="29448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1720" y="1522080"/>
            <a:ext cx="83332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データ構造パラダイムを統一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 Standard SpreadSheet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　　（データ形式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データ構造となるような厳密解釈を目指す）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シンプルなデータ構造のみを扱う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統一されたデータ構造パラダイムの下でデータを扱う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シンプルで最低限のオペレーション定義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オリジナルな定義言語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26000" y="1008000"/>
            <a:ext cx="86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805320" y="3570840"/>
            <a:ext cx="6898680" cy="26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&lt;function&gt;?&lt;name&gt;?&lt;bind&gt;?;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form&gt;(’,’&lt;T-form&gt;)*’)’)*’}’;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form&gt;)*)?’)’)*;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42640" y="55044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419400" y="2673000"/>
            <a:ext cx="4188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80840" y="57600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421560" y="1547640"/>
            <a:ext cx="3250440" cy="729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$:#11$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46240" y="55044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19400" y="2673000"/>
            <a:ext cx="4692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784440" y="57600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349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313560" y="1547640"/>
            <a:ext cx="418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$BIND:#11[]$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22920" y="1764000"/>
            <a:ext cx="446508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NS3 + CSV + 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NIMS Standard SpreadSheet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(NS3):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NS3:: &lt;Dataset&gt;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&lt;Dataset&gt;::=(&lt;Line&gt;,...)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&lt;Line&gt;::=(&lt;Cell&gt;,...)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&lt;Cell&gt;::=(&lt;Item&gt;,Quantity(&lt;Value&gt;,&lt;Unit&gt;))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(&lt;Item&gt;,&lt;Type&gt;(&lt;Value&gt;))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厳密に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データ形式定義言語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tq: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のオリジナル構造定義言語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" y="1440000"/>
            <a:ext cx="132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324440" y="3138480"/>
            <a:ext cx="3151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2525040" y="19044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3760" y="1327320"/>
            <a:ext cx="498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データ構造記述言語のセマンティックレベル：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56960" y="3933000"/>
            <a:ext cx="3959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「バインド」による構造変更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「オペレーション」による構造変更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内部構造変更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表現（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56240" y="1679400"/>
            <a:ext cx="579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言語の木構造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「レファレンス」による、グラフ・均質化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部グラフ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言語によって表される知識構造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0" y="3600000"/>
            <a:ext cx="452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データ構造の変更（言語の表現評価系）：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3200" y="4126680"/>
            <a:ext cx="3151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#1($#1) =&gt; #1($#1@#1)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$##1(##1) =&gt; $##1@##1(##1)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0840" y="3766320"/>
            <a:ext cx="200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95400" y="1296000"/>
            <a:ext cx="24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299520" y="1678680"/>
            <a:ext cx="589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グラフおよび均質化２部グラフ構造を表すための表現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0480" y="4126680"/>
            <a:ext cx="2901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[1] =&gt; [1]%(A)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 =&gt; [2]%(A,B)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[2]([2]) =&gt; [2]([2])%(A,B,C,D)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74240" y="376632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80000" y="129600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57480" y="1678680"/>
            <a:ext cx="5560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構造（ノード）に「値」をバインドするための表現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対象はリーフノードのみ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配列サイズは上位のノードから引き継がれる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80000" y="3847320"/>
            <a:ext cx="5102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関数名部分を”オペレータ”と呼び明確化する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オペレータ表現は、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$&lt;name&gt;$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である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0960" y="3498120"/>
            <a:ext cx="223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6640" y="823320"/>
            <a:ext cx="301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&lt;function&gt;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80000" y="1180440"/>
            <a:ext cx="6703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より高度な操作に対応するため”関数”の概念を導入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木構造の変更を伴う効果をもたらすものは関数とする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（項参照は言語構造そのものなので関数ではない）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それ以外の効果をもたらすものも、場合によっては関数とする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今まで関数としていたものはあらたに関数と呼ぶ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関数の引数は、「自分自身以降の木」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関数表現による構造変更を「オペレーション」と呼ぶ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173520" y="5158800"/>
            <a:ext cx="5703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（複数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ファイルから一つの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辞書と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1040" y="4810320"/>
            <a:ext cx="543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オペレーション例（後のスライドより順次紹介）：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3800" y="237996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27692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39400" y="350352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data=data.ns3.csv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078960" y="167040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91040" y="27493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510120" y="1676880"/>
            <a:ext cx="207468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54144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226080" y="414792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255600" y="131544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5848920" y="12844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143720" y="550440"/>
            <a:ext cx="7866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61596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21560" y="1547640"/>
            <a:ext cx="274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1"/>
          <p:cNvSpPr/>
          <p:nvPr/>
        </p:nvSpPr>
        <p:spPr>
          <a:xfrm>
            <a:off x="593532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12"/>
          <p:cNvSpPr txBox="1"/>
          <p:nvPr/>
        </p:nvSpPr>
        <p:spPr>
          <a:xfrm>
            <a:off x="3348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31184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data=num.csv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419400" y="2673000"/>
            <a:ext cx="38559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$PI$(@(Length,Weight),Quantity($#4,@(mm,kg)))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419400" y="1552680"/>
            <a:ext cx="10965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Application>LibreOffice/5.3.6.1$Linux_X86_64 LibreOffice_project/30$Build-1</Application>
  <Company>RIKEN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2020-04-16T04:11:41Z</dcterms:created>
  <dc:creator>AMANO KOU</dc:creator>
  <dc:description/>
  <dc:language>ja-JP</dc:language>
  <cp:lastModifiedBy/>
  <dcterms:modified xsi:type="dcterms:W3CDTF">2020-06-18T09:35:06Z</dcterms:modified>
  <cp:revision>111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RIKEN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