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CCFF"/>
    <a:srgbClr val="0000FF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91" d="100"/>
          <a:sy n="91" d="100"/>
        </p:scale>
        <p:origin x="9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21033</Words>
  <Application>Microsoft Office PowerPoint</Application>
  <PresentationFormat>ワイド画面</PresentationFormat>
  <Paragraphs>2878</Paragraphs>
  <Slides>94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94</vt:i4>
      </vt:variant>
    </vt:vector>
  </HeadingPairs>
  <TitlesOfParts>
    <vt:vector size="102" baseType="lpstr"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720</cp:revision>
  <dcterms:created xsi:type="dcterms:W3CDTF">2019-11-16T07:39:57Z</dcterms:created>
  <dcterms:modified xsi:type="dcterms:W3CDTF">2020-07-10T05:11:07Z</dcterms:modified>
</cp:coreProperties>
</file>