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89E0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16983</Words>
  <Application>Microsoft Macintosh PowerPoint</Application>
  <PresentationFormat>ワイド画面</PresentationFormat>
  <Paragraphs>2318</Paragraphs>
  <Slides>74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1" baseType="lpstr">
      <vt:lpstr>游ゴシック</vt:lpstr>
      <vt:lpstr>游ゴシック Light</vt:lpstr>
      <vt:lpstr>Arial</vt:lpstr>
      <vt:lpstr>Menlo</vt:lpstr>
      <vt:lpstr>Menlo Regular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浩一 坂本</cp:lastModifiedBy>
  <cp:revision>508</cp:revision>
  <dcterms:created xsi:type="dcterms:W3CDTF">2019-11-16T07:39:57Z</dcterms:created>
  <dcterms:modified xsi:type="dcterms:W3CDTF">2020-06-11T07:32:14Z</dcterms:modified>
</cp:coreProperties>
</file>