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マスター タイトルの書式設定</a:t>
            </a:r>
            <a:endParaRPr b="0" lang="ja-JP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C808297-401A-4B1E-8043-50668032361E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6/5/20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FF64561-F884-4B91-92D7-6FC97288DC8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アウトラインテキストの書式を編集するにはクリックします。</a:t>
            </a:r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マスター タイトルの書式設定</a:t>
            </a:r>
            <a:endParaRPr b="0" lang="ja-JP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マスター テキストの書式設定</a:t>
            </a:r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</a:t>
            </a: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EAF324D-1AB5-43A7-9DFD-BF8C76935204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6/5/20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BA13A38-933B-4AE1-BFE9-43D3C5D6A63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25040" y="51048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21720" y="1738080"/>
            <a:ext cx="833328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データ構造パラダイムを統一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NIMS Standard SpreadSheet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　　（データ形式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データ構造となるような厳密解釈を目指す）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シンプルなデータ構造のみを扱う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統一されたデータ構造パラダイムの下でデータを扱う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シンプルで最低限のオペレーション定義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NIMS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オリジナルな定義言語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26000" y="1224000"/>
            <a:ext cx="86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目的：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4"/>
          <p:cNvSpPr txBox="1"/>
          <p:nvPr/>
        </p:nvSpPr>
        <p:spPr>
          <a:xfrm>
            <a:off x="1440000" y="3824640"/>
            <a:ext cx="6799320" cy="215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定義言語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&lt;head&gt;::=&lt;ref-label&gt;?&lt;reference&gt;?&lt;operator&gt;?&lt;label&gt;?&lt;bind&gt;?;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&lt;ref-label&gt;::=(’#’|’##’)&lt;num&gt;+;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&lt;reference&gt;::=’$’(’#’|’##’)&lt;num&gt;+;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&lt;operator&gt;::=’$’&lt;label&gt;’$’;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&lt;label&gt;::=&lt;char&gt;+;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&lt;bind&gt;::=’[’(&lt;num&gt;+(,&lt;num&gt;+)*)?’]’;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810440" y="1494000"/>
            <a:ext cx="44650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NIMS Standard SpreadSheet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(NS3):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NS3:: &lt;Dataset&gt;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&lt;Dataset&gt;::=(&lt;Line&gt;,...)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&lt;Line&gt;::=(&lt;Cell&gt;,...)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&lt;Cell&gt;::=(&lt;Item&gt;,Quantity(&lt;Value&gt;,&lt;Unit&gt;))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(&lt;Item&gt;,&lt;Type&gt;(&lt;Value&gt;))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16000" y="643320"/>
            <a:ext cx="1322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構造定義：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20440" y="3318480"/>
            <a:ext cx="31514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厳密に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のみ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&lt;Item&gt;: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辞書登録されている属性名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2525040" y="1044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1604160" y="5191560"/>
            <a:ext cx="61840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データ形式定義によるシンプルな最低限のオペレーション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複数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ファイルの統合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（複数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ファイルから一つの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辞書と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ファイルの統合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1775160" y="4553280"/>
            <a:ext cx="2925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のオリジナル言語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tq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1758240" y="1033200"/>
            <a:ext cx="3872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NS3 + CSV + tq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77520" y="4510800"/>
            <a:ext cx="57038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複数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ファイルの統合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（複数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ファイルから一つの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辞書と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ファイルの統合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7160" y="3766320"/>
            <a:ext cx="5208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オペレーション例（次スライドより順次紹介）：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2525040" y="24876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65520" y="1296000"/>
            <a:ext cx="2238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オペレータの検討：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546480" y="1908360"/>
            <a:ext cx="7491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より高度な操作に対応するため”オペレータ”の概念を導入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木構造の変更を伴う効果をもたらすものはオペレータとする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それ以外の効果をもたらすものも、場合によってはオペレータとする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今まで関数としていたものはあらたにオペレータと呼ぶ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53800" y="237996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276920" y="550440"/>
            <a:ext cx="7368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現仕様）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239400" y="3503520"/>
            <a:ext cx="80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in=data.ns3.ddf out=data.ns3.ddl data=data.ns3.csv 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6078960" y="167040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Length,Weight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Quantity,Quantity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mm,kg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491040" y="27493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7"/>
          <p:cNvSpPr/>
          <p:nvPr/>
        </p:nvSpPr>
        <p:spPr>
          <a:xfrm>
            <a:off x="510120" y="1676880"/>
            <a:ext cx="207468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(#1[2],#2[2],#3[2],#4[4,2])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8"/>
          <p:cNvSpPr/>
          <p:nvPr/>
        </p:nvSpPr>
        <p:spPr>
          <a:xfrm>
            <a:off x="541440" y="450792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9"/>
          <p:cNvSpPr/>
          <p:nvPr/>
        </p:nvSpPr>
        <p:spPr>
          <a:xfrm>
            <a:off x="226080" y="414792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0"/>
          <p:cNvSpPr/>
          <p:nvPr/>
        </p:nvSpPr>
        <p:spPr>
          <a:xfrm>
            <a:off x="255600" y="131544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11"/>
          <p:cNvSpPr/>
          <p:nvPr/>
        </p:nvSpPr>
        <p:spPr>
          <a:xfrm>
            <a:off x="5848920" y="12844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data.ns3.csv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4880" y="118368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278360" y="550440"/>
            <a:ext cx="759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148680" y="3503880"/>
            <a:ext cx="80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in=data.ns3.ddf out=data.ns3.ddl 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data=data.ns3.csv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6159600" y="154368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Length,Weight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Quantity,Quantity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mm,kg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421560" y="27835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421560" y="1547640"/>
            <a:ext cx="274644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(#10$FILE$("data.ns3.csv"),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$#10:$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(#1[2],#2[2],#3[2],#4[4,2])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8"/>
          <p:cNvSpPr/>
          <p:nvPr/>
        </p:nvSpPr>
        <p:spPr>
          <a:xfrm>
            <a:off x="464760" y="453636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9"/>
          <p:cNvSpPr/>
          <p:nvPr/>
        </p:nvSpPr>
        <p:spPr>
          <a:xfrm>
            <a:off x="135360" y="414900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0"/>
          <p:cNvSpPr/>
          <p:nvPr/>
        </p:nvSpPr>
        <p:spPr>
          <a:xfrm>
            <a:off x="163080" y="242388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1"/>
          <p:cNvSpPr/>
          <p:nvPr/>
        </p:nvSpPr>
        <p:spPr>
          <a:xfrm>
            <a:off x="5935320" y="11782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data.ns3.csv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63800" y="1183680"/>
            <a:ext cx="326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311840" y="550440"/>
            <a:ext cx="7368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現仕様）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33560" y="3401640"/>
            <a:ext cx="689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in=num.ddf out=num.ddl data=num.csv 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5889960" y="158472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419400" y="2673000"/>
            <a:ext cx="385596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$PI$(@(Length,Weight),Quantity($#4,@(mm,kg)))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419400" y="1552680"/>
            <a:ext cx="109656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([4](#4[2]))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8"/>
          <p:cNvSpPr/>
          <p:nvPr/>
        </p:nvSpPr>
        <p:spPr>
          <a:xfrm>
            <a:off x="462600" y="450792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9"/>
          <p:cNvSpPr/>
          <p:nvPr/>
        </p:nvSpPr>
        <p:spPr>
          <a:xfrm>
            <a:off x="135360" y="413856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0"/>
          <p:cNvSpPr/>
          <p:nvPr/>
        </p:nvSpPr>
        <p:spPr>
          <a:xfrm>
            <a:off x="158400" y="2260080"/>
            <a:ext cx="324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1"/>
          <p:cNvSpPr/>
          <p:nvPr/>
        </p:nvSpPr>
        <p:spPr>
          <a:xfrm>
            <a:off x="5669280" y="1216800"/>
            <a:ext cx="153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63800" y="1183680"/>
            <a:ext cx="326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278000" y="550440"/>
            <a:ext cx="759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33560" y="3401640"/>
            <a:ext cx="689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in=num.ddf out=num.ddl </a:t>
            </a:r>
            <a:r>
              <a:rPr b="0" lang="en-US" sz="18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data=num.csv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5889960" y="158472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419400" y="2673000"/>
            <a:ext cx="4188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$%$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(Length,Weight),Quantity($#4,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$%$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(mm,kg)))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419400" y="1552680"/>
            <a:ext cx="224460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((#10$FILE$("num.csv"),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$#10:$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([4](#4[2]))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462600" y="450792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135360" y="413856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0"/>
          <p:cNvSpPr/>
          <p:nvPr/>
        </p:nvSpPr>
        <p:spPr>
          <a:xfrm>
            <a:off x="158400" y="2260080"/>
            <a:ext cx="324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1"/>
          <p:cNvSpPr/>
          <p:nvPr/>
        </p:nvSpPr>
        <p:spPr>
          <a:xfrm>
            <a:off x="5669280" y="1216800"/>
            <a:ext cx="153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64880" y="118368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43240" y="576000"/>
            <a:ext cx="834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検討中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218196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48680" y="3503880"/>
            <a:ext cx="80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in=data.ns3.ddf out=data.ns3.ddl 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data=data.ns3.csv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6841800" y="154368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Length,Weight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Quantity,Quantity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mm,kg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421560" y="27835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421560" y="1547640"/>
            <a:ext cx="3250440" cy="7293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(#10$FILE$("data.ns3.csv"),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#11$FILE$("num.csv"),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$#10:$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(#1[2],#2[2],#3[2],$#4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$#11:$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[4,2])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8"/>
          <p:cNvSpPr/>
          <p:nvPr/>
        </p:nvSpPr>
        <p:spPr>
          <a:xfrm>
            <a:off x="464760" y="453636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9"/>
          <p:cNvSpPr/>
          <p:nvPr/>
        </p:nvSpPr>
        <p:spPr>
          <a:xfrm>
            <a:off x="135360" y="414900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0"/>
          <p:cNvSpPr/>
          <p:nvPr/>
        </p:nvSpPr>
        <p:spPr>
          <a:xfrm>
            <a:off x="163080" y="242388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1"/>
          <p:cNvSpPr/>
          <p:nvPr/>
        </p:nvSpPr>
        <p:spPr>
          <a:xfrm>
            <a:off x="6617160" y="11782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data.ns3.csv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2"/>
          <p:cNvSpPr/>
          <p:nvPr/>
        </p:nvSpPr>
        <p:spPr>
          <a:xfrm>
            <a:off x="4824720" y="153396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3"/>
          <p:cNvSpPr/>
          <p:nvPr/>
        </p:nvSpPr>
        <p:spPr>
          <a:xfrm>
            <a:off x="4604400" y="1165680"/>
            <a:ext cx="153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Application>LibreOffice/5.3.6.1$Linux_X86_64 LibreOffice_project/30$Build-1</Application>
  <Company>RIKEN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2020-04-16T04:11:41Z</dcterms:created>
  <dc:creator>AMANO KOU</dc:creator>
  <dc:description/>
  <dc:language>ja-JP</dc:language>
  <cp:lastModifiedBy/>
  <dcterms:modified xsi:type="dcterms:W3CDTF">2020-06-05T20:07:52Z</dcterms:modified>
  <cp:revision>56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RIKEN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画面に合わせる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