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DBDDE5D-7175-46D2-9907-FBCF1327731B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6/16/20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EF73E9-2014-4AD9-AEC1-633AA50F6D5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アウトラインテキストの書式を編集するにはクリックします。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テキストの書式設定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522BA91-3658-42F9-B681-29C89A8A4409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6/16/20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D545FD-352E-4B67-99BF-05CB74F5A8C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5040" y="51048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21720" y="1738080"/>
            <a:ext cx="83332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データ構造パラダイムを統一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 Standard SpreadSheet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　　（データ形式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データ構造となるような厳密解釈を目指す）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シンプルなデータ構造のみを扱う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統一されたデータ構造パラダイムの下でデータを扱う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シンプルで最低限のオペレーション定義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オリジナルな定義言語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26000" y="122400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1440000" y="3824640"/>
            <a:ext cx="6898680" cy="26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80840" y="57600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421560" y="1547640"/>
            <a:ext cx="3250440" cy="729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$:#11$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146240" y="55044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419400" y="2673000"/>
            <a:ext cx="4692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84440" y="57600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349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3560" y="1547640"/>
            <a:ext cx="418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$BIND:#11[]$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55840" y="897480"/>
            <a:ext cx="630612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NS3 + CSV + 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NIMS Standard SpreadSheet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(NS3):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NS3:: &lt;Dataset&gt;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&lt;Dataset&gt;::=(&lt;Line&gt;,...)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&lt;Line&gt;::=(&lt;Cell&gt;,...)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&lt;Cell&gt;::=(&lt;Item&gt;,Quantity(&lt;Value&gt;,&lt;Unit&gt;))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(&lt;Item&gt;,&lt;Type&gt;(&lt;Value&gt;))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厳密に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&lt;Item&gt;: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辞書登録されている属性名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のオリジナル言語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データ形式定義によるシンプルな最低限のオペレーション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（複数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ファイルから一つの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辞書と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4000" y="46332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24440" y="3138480"/>
            <a:ext cx="3151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2525040" y="1044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352160" y="5083560"/>
            <a:ext cx="61840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1343160" y="4373280"/>
            <a:ext cx="292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23200" y="4126680"/>
            <a:ext cx="3151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#1($#1) =&gt; #1($#1@#1)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$##1(##1) =&gt; $##1@##1(##1)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0840" y="3766320"/>
            <a:ext cx="200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95400" y="1296000"/>
            <a:ext cx="24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299520" y="1678680"/>
            <a:ext cx="589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グラフおよび均質化２部グラフ構造を表すための表現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40480" y="4126680"/>
            <a:ext cx="2901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=&gt; [1]%(A)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 =&gt; [2]%(A,B)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[2]([2]) =&gt; [2]([2])%(A,B,C,D)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74240" y="376632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0000" y="129600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357480" y="1678680"/>
            <a:ext cx="5560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構造（ノード）に「値」をバインドするための表現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対象はリーフノードのみ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配列サイズは上位のノードから引き継がれる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81520" y="4114800"/>
            <a:ext cx="5703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（複数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ファイルから一つの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辞書と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7160" y="3766320"/>
            <a:ext cx="520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オペレーション例（次スライドより順次紹介）：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5520" y="1296000"/>
            <a:ext cx="223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オペレータの検討：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76120" y="1620360"/>
            <a:ext cx="73897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より高度な操作に対応するため”オペレータ”の概念を導入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木構造の変更を伴う効果をもたらすものはオペレータとする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（項参照は言語構造そのものなのでオペレータではない）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それ以外の効果をもたらすものも、場合によってはオペレータとする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今まで関数としていたものはあらたにオペレータと呼ぶ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オペレータの引数は、「自分自身以降の木」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53800" y="237996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27692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39400" y="350352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data=data.ns3.csv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6078960" y="167040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491040" y="27493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510120" y="1676880"/>
            <a:ext cx="207468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54144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226080" y="414792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255600" y="131544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5848920" y="12844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143720" y="550440"/>
            <a:ext cx="786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61596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421560" y="1547640"/>
            <a:ext cx="274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593532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12"/>
          <p:cNvSpPr txBox="1"/>
          <p:nvPr/>
        </p:nvSpPr>
        <p:spPr>
          <a:xfrm>
            <a:off x="3348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1184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data=num.csv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419400" y="2673000"/>
            <a:ext cx="38559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$PI$(@(Length,Weight),Quantity($#4,@(mm,kg)))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419400" y="1552680"/>
            <a:ext cx="10965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142640" y="55044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419400" y="2673000"/>
            <a:ext cx="4188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Application>LibreOffice/5.3.6.1$Linux_X86_64 LibreOffice_project/30$Build-1</Application>
  <Company>RIKEN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2020-04-16T04:11:41Z</dcterms:created>
  <dc:creator>AMANO KOU</dc:creator>
  <dc:description/>
  <dc:language>ja-JP</dc:language>
  <cp:lastModifiedBy/>
  <dcterms:modified xsi:type="dcterms:W3CDTF">2020-06-16T18:08:37Z</dcterms:modified>
  <cp:revision>87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RIKEN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