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</p14:sldIdLst>
        </p14:section>
        <p14:section name="タイトルなしのセクション" id="{5F7EA9D8-66AD-4E03-8EE3-0F3FC45A8E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0000FF"/>
    <a:srgbClr val="89E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91" d="100"/>
          <a:sy n="91" d="100"/>
        </p:scale>
        <p:origin x="96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r>
              <a:rPr lang="ja-JP" altLang="en-US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/>
              <a:t>どのような関数のパラメータか</a:t>
            </a:r>
            <a:br>
              <a:rPr lang="ja-JP" altLang="en-US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r>
              <a:rPr lang="ja-JP" altLang="en-US"/>
              <a:t>して</a:t>
            </a:r>
            <a:r>
              <a:rPr lang="en-US" altLang="ja-JP" dirty="0"/>
              <a:t>T</a:t>
            </a:r>
            <a:r>
              <a:rPr lang="ja-JP" altLang="en-US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/>
              <a:t>ファイルポインタ</a:t>
            </a:r>
            <a:r>
              <a:rPr lang="en-US" altLang="ja-JP" dirty="0"/>
              <a:t>$#1</a:t>
            </a:r>
            <a:r>
              <a:rPr lang="ja-JP" altLang="en-US"/>
              <a:t>が</a:t>
            </a:r>
            <a:r>
              <a:rPr lang="en-US" altLang="ja-JP" dirty="0"/>
              <a:t>T</a:t>
            </a:r>
            <a:r>
              <a:rPr lang="ja-JP" altLang="en-US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コマンド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715637" y="254895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544768" y="508626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544768" y="62413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2264339" y="508626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829546" y="6225480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2731149" y="6225480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1323813" y="394644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2595621" y="402565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925131" y="4441550"/>
            <a:ext cx="868945" cy="644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7698034" y="394644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180249" y="508626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377300" y="5087908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881062" y="402710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625736" y="1454699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7524779" y="1535611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1794076" y="4441550"/>
            <a:ext cx="850626" cy="644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925131" y="5581374"/>
            <a:ext cx="0" cy="659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209909" y="5581374"/>
            <a:ext cx="434793" cy="644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644702" y="5581374"/>
            <a:ext cx="466810" cy="644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6095999" y="1949807"/>
            <a:ext cx="1" cy="599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1794076" y="3044067"/>
            <a:ext cx="4301924" cy="902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flipH="1">
            <a:off x="4462651" y="3044067"/>
            <a:ext cx="1633349" cy="979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096000" y="3044067"/>
            <a:ext cx="2072297" cy="902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560612" y="4441550"/>
            <a:ext cx="607685" cy="644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168297" y="4441550"/>
            <a:ext cx="589366" cy="646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2264339" y="419229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566262" y="1702253"/>
            <a:ext cx="958517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8638560" y="419374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1498447" y="161170"/>
            <a:ext cx="915904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159593" y="3943049"/>
            <a:ext cx="940526" cy="495108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082288" y="4023961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98053" y="4023961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0FB3A66-F247-491D-A1A2-229FAB5D697F}"/>
              </a:ext>
            </a:extLst>
          </p:cNvPr>
          <p:cNvCxnSpPr>
            <a:cxnSpLocks/>
            <a:stCxn id="38" idx="6"/>
            <a:endCxn id="35" idx="1"/>
          </p:cNvCxnSpPr>
          <p:nvPr/>
        </p:nvCxnSpPr>
        <p:spPr>
          <a:xfrm>
            <a:off x="4843013" y="4190603"/>
            <a:ext cx="316580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F36EB4F-ED13-4FB2-8B21-4FC6757C89AF}"/>
              </a:ext>
            </a:extLst>
          </p:cNvPr>
          <p:cNvCxnSpPr>
            <a:cxnSpLocks/>
            <a:stCxn id="35" idx="3"/>
            <a:endCxn id="39" idx="2"/>
          </p:cNvCxnSpPr>
          <p:nvPr/>
        </p:nvCxnSpPr>
        <p:spPr>
          <a:xfrm>
            <a:off x="6100119" y="4190603"/>
            <a:ext cx="297934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84179" y="3949955"/>
            <a:ext cx="940526" cy="495108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B349C97-33E4-4570-B22D-D3CAC0BDD2EB}"/>
              </a:ext>
            </a:extLst>
          </p:cNvPr>
          <p:cNvCxnSpPr>
            <a:cxnSpLocks/>
            <a:stCxn id="28" idx="6"/>
            <a:endCxn id="44" idx="1"/>
          </p:cNvCxnSpPr>
          <p:nvPr/>
        </p:nvCxnSpPr>
        <p:spPr>
          <a:xfrm>
            <a:off x="9641787" y="4193742"/>
            <a:ext cx="242392" cy="37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1071023" y="4023961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]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5ABB875-A5DC-4603-9DAE-A5EF9967D22F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0828521" y="4190603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253254" y="5086266"/>
            <a:ext cx="760725" cy="49510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</a:t>
            </a:r>
            <a:r>
              <a:rPr kumimoji="1" lang="en-US" altLang="ja-JP" dirty="0" err="1">
                <a:solidFill>
                  <a:schemeClr val="tx1"/>
                </a:solidFill>
              </a:rPr>
              <a:t>mult</a:t>
            </a:r>
            <a:r>
              <a:rPr kumimoji="1" lang="en-US" altLang="ja-JP" dirty="0">
                <a:solidFill>
                  <a:schemeClr val="tx1"/>
                </a:solidFill>
              </a:rPr>
              <a:t>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4634612" y="6213806"/>
            <a:ext cx="760725" cy="49510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5831663" y="6215448"/>
            <a:ext cx="760725" cy="495108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974079" y="5092723"/>
            <a:ext cx="760725" cy="49510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$plus$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400944" y="6213806"/>
            <a:ext cx="760725" cy="49510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597995" y="6215448"/>
            <a:ext cx="760725" cy="49510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2"/>
            <a:endCxn id="53" idx="0"/>
          </p:cNvCxnSpPr>
          <p:nvPr/>
        </p:nvCxnSpPr>
        <p:spPr>
          <a:xfrm>
            <a:off x="5629856" y="4438157"/>
            <a:ext cx="3761" cy="648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014975" y="5581374"/>
            <a:ext cx="618642" cy="632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633617" y="5581374"/>
            <a:ext cx="578409" cy="634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9781307" y="5587831"/>
            <a:ext cx="573135" cy="62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354442" y="5587831"/>
            <a:ext cx="623916" cy="627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>
            <a:off x="10354442" y="4445063"/>
            <a:ext cx="0" cy="64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3667482" y="776870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792411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9175060" y="1454699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EC7573DB-3C5A-46B4-A170-3961A7C38BC1}"/>
              </a:ext>
            </a:extLst>
          </p:cNvPr>
          <p:cNvCxnSpPr>
            <a:cxnSpLocks/>
            <a:stCxn id="30" idx="6"/>
            <a:endCxn id="62" idx="1"/>
          </p:cNvCxnSpPr>
          <p:nvPr/>
        </p:nvCxnSpPr>
        <p:spPr>
          <a:xfrm>
            <a:off x="8285504" y="1702253"/>
            <a:ext cx="88955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8640219" y="254731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9837270" y="254895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 flipH="1">
            <a:off x="9020582" y="1949807"/>
            <a:ext cx="624741" cy="59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9645323" y="1949807"/>
            <a:ext cx="572310" cy="599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10690660" y="1535188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[]</a:t>
            </a:r>
            <a:endParaRPr kumimoji="1" lang="ja-JP" altLang="en-US" dirty="0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465251E-E1B4-4468-A9B0-3114D78E0A36}"/>
              </a:ext>
            </a:extLst>
          </p:cNvPr>
          <p:cNvCxnSpPr>
            <a:cxnSpLocks/>
            <a:stCxn id="62" idx="3"/>
            <a:endCxn id="76" idx="2"/>
          </p:cNvCxnSpPr>
          <p:nvPr/>
        </p:nvCxnSpPr>
        <p:spPr>
          <a:xfrm flipV="1">
            <a:off x="10115586" y="1701830"/>
            <a:ext cx="575074" cy="423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吹き出し: 四角形 63">
            <a:extLst>
              <a:ext uri="{FF2B5EF4-FFF2-40B4-BE49-F238E27FC236}">
                <a16:creationId xmlns:a16="http://schemas.microsoft.com/office/drawing/2014/main" id="{FCA2C89F-A276-4F60-8EAC-0F7DE28356E1}"/>
              </a:ext>
            </a:extLst>
          </p:cNvPr>
          <p:cNvSpPr/>
          <p:nvPr/>
        </p:nvSpPr>
        <p:spPr>
          <a:xfrm>
            <a:off x="1562110" y="1364910"/>
            <a:ext cx="2466502" cy="794208"/>
          </a:xfrm>
          <a:prstGeom prst="wedgeRectCallout">
            <a:avLst>
              <a:gd name="adj1" fmla="val 102598"/>
              <a:gd name="adj2" fmla="val -2491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・連結グループの上位にダミーノードを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挿入する案もあり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連結リンクを導入せずに済む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ただし、現時点では連結リンク導入の方向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の並列も許すかどうか</a:t>
            </a:r>
          </a:p>
        </p:txBody>
      </p: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11389</TotalTime>
  <Words>17616</Words>
  <Application>Microsoft Office PowerPoint</Application>
  <PresentationFormat>ワイド画面</PresentationFormat>
  <Paragraphs>2412</Paragraphs>
  <Slides>78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78</vt:i4>
      </vt:variant>
    </vt:vector>
  </HeadingPairs>
  <TitlesOfParts>
    <vt:vector size="85" baseType="lpstr"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550</cp:revision>
  <dcterms:created xsi:type="dcterms:W3CDTF">2019-11-16T07:39:57Z</dcterms:created>
  <dcterms:modified xsi:type="dcterms:W3CDTF">2020-06-22T01:26:46Z</dcterms:modified>
</cp:coreProperties>
</file>