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6F62586-AFCD-49CC-ABF9-04A5DE64C5CA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A08267-7658-4A58-B7F2-D18D1A97108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F5D76F9-FB6C-4415-BE55-AF4BA5D5C72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D395B32-3DFD-4D0E-81E8-90C4278FDDA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294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1720" y="1522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るような厳密解釈を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構造パラダイムの下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最低限のオペレー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008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05320" y="35708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33840" y="4284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2640" y="55044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80840" y="57600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$:#11$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$BIND:#11[]$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4360" y="1804680"/>
            <a:ext cx="70693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前述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&lt;T-form&gt;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で表現される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&lt;Dataset&gt;::=’(‘&lt;Line&gt;(‘,’&lt;Line&gt;)*’)’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&lt;Line&gt;::=’(‘&lt;Cell&gt;(‘,’&lt;Cell&gt;)*’)’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&lt;Cell&gt;::=’(‘&lt;Item&gt;’,’’Quantity’’(‘&lt;Value&gt;’,’&lt;Uni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t&gt;’)’’)’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‘(‘&lt;Item&gt;’,’&lt;Type&gt;’(‘&lt;Value&gt;’)’’)’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のオリジナル構造定義言語（前述）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" y="14400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2525040" y="19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3760" y="1327320"/>
            <a:ext cx="498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データ構造記述言語のセマンティックレベル：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56960" y="3933000"/>
            <a:ext cx="3959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「バインド」による構造変更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「オペレーション」による構造変更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内部構造変更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表現（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56240" y="1679400"/>
            <a:ext cx="579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言語の木構造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「レファレンス」による、グラフ・均質化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部グラフ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言語によって表される知識構造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3600000"/>
            <a:ext cx="45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データ構造の変更（言語の表現評価系）：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80000" y="3847320"/>
            <a:ext cx="510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関数名部分を”オペレータ”と呼び明確化する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オペレータ表現は、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$&lt;name&gt;$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である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0960" y="34981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6640" y="82332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&lt;function&gt;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80000" y="1180440"/>
            <a:ext cx="6703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より高度な操作に対応するため”関数”の概念を導入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（項参照は言語構造そのものなので関数ではない）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今まで関数としていたものは、新仕様に表現変更される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関数表現による構造変更を「オペレーション」と呼ぶ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73520" y="5158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41040" y="4810320"/>
            <a:ext cx="543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オペレーション例（後のスライドより順次紹介）：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8"/>
          <p:cNvSpPr txBox="1"/>
          <p:nvPr/>
        </p:nvSpPr>
        <p:spPr>
          <a:xfrm>
            <a:off x="34200" y="4320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新仕様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720" y="550440"/>
            <a:ext cx="78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12"/>
          <p:cNvSpPr txBox="1"/>
          <p:nvPr/>
        </p:nvSpPr>
        <p:spPr>
          <a:xfrm>
            <a:off x="3348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2020-06-18T11:11:34Z</dcterms:modified>
  <cp:revision>120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