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ター 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タイ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トル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の書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式設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FFFF520-8154-4BCC-952E-99C6545B5A26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6/25/20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DDA426-D03D-4234-8452-759346376C4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アウトラインテキストの書式を編集するにはクリックします。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テキストの書式設定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C790395-C1F8-4F4D-BEF8-1DA38066709E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6/25/20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152A5D-785B-4CF6-A39C-204C115B412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5040" y="29448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1720" y="1522080"/>
            <a:ext cx="83332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データ構造パラダイムを統一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 Standard SpreadSheet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　　（データ形式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データ構造となるような厳密解釈を目指す）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シンプルなデータ構造のみを扱う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統一されたデータ構造パラダイムの下でデータを扱う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シンプルで最低限のオペレーション定義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オリジナルな定義言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語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26000" y="100800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05320" y="3570840"/>
            <a:ext cx="6898680" cy="26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33840" y="4284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4360" y="1192680"/>
            <a:ext cx="70693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NS3 + CSV + 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NIMS Standard SpreadSheet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(NS3)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は、前述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&lt;T-form&gt;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で表現される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NS3:: &lt;Dataset&gt;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&lt;Dataset&gt;::=’(‘&lt;Line&gt;(‘,’&lt;Line&gt;)*’)’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&lt;Line&gt;::=’(‘&lt;Cell&gt;(‘,’&lt;Cell&gt;)*’)’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&lt;Cell&gt;::=’(‘&lt;Item&gt;’,’’Quantity’’(‘&lt;Value&gt;’,’&lt;Unit&gt;’)’’)’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‘(‘&lt;Item&gt;’,’&lt;Type&gt;’(‘&lt;Value&gt;’)’’)’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厳密に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データ形式定義言語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tq: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のオリジナル構造定義言語（前述）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" y="82800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24440" y="2526480"/>
            <a:ext cx="3151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2525040" y="19044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38880" y="4675320"/>
            <a:ext cx="1551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構造レベル：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180000" y="5049720"/>
            <a:ext cx="361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言語木構造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言語が表す均質化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部グラフ構造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23200" y="4126680"/>
            <a:ext cx="3151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#1($#1) =&gt; #1($#1@#1)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$##1(##1) =&gt; $##1@##1(##1)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0840" y="3766320"/>
            <a:ext cx="200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95400" y="1296000"/>
            <a:ext cx="24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99520" y="1678680"/>
            <a:ext cx="589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グラフおよび均質化２部グラフ構造を表すための表現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6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0480" y="4126680"/>
            <a:ext cx="2901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=&gt; [1]%(A)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 =&gt; [2]%(A,B)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[2]([2]) =&gt; [2]([2])%(A,B,C,D)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74240" y="376632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80000" y="129600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57480" y="1678680"/>
            <a:ext cx="5560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構造（ノード）に「値」をバインドするための表現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対象はリーフノードのみ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配列サイズは上位のノードから引き継がれる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6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80000" y="3847320"/>
            <a:ext cx="5102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関数名部分を”オペレータ”と呼び明確化する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オペレータ表現は、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$&lt;name&gt;$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である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0960" y="3498120"/>
            <a:ext cx="223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6640" y="823320"/>
            <a:ext cx="301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&lt;function&gt;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80000" y="1180440"/>
            <a:ext cx="6703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より高度な操作に対応するため”関数”の概念を導入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木構造の変更を伴う効果をもたらすものは関数とする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（項参照は言語構造そのものなので関数ではない）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それ以外の効果をもたらすものも、場合によっては関数とする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今まで関数としていたものは、新仕様に表現変更される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関数の引数は、「自分自身以降の木」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関数表現による構造変更を「オペレーション」と呼ぶ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173520" y="5158800"/>
            <a:ext cx="5703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（複数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ファイルから一つの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辞書と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41040" y="4810320"/>
            <a:ext cx="543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オペレーション例（後のスライドより順次紹介）：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8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7800" y="363996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936800" y="550440"/>
            <a:ext cx="604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（検討中）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311040" y="4009320"/>
            <a:ext cx="20289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{$PI$}($#1,$#2($#4,$#3))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294120" y="3152880"/>
            <a:ext cx="323388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{$BIND$($#11)}(#1[2],#2[2],#3[2],#4[4,2])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36000" y="501192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39600" y="279144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36000" y="1872000"/>
            <a:ext cx="356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バインドデータ定義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data.ns3.bfl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288000" y="2232000"/>
            <a:ext cx="16560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(#11{$FILE$(A.csv)})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4609800" y="359136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4883040" y="3960720"/>
            <a:ext cx="20289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{$PI$}($#1,$#2($#4,$#3))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2"/>
          <p:cNvSpPr/>
          <p:nvPr/>
        </p:nvSpPr>
        <p:spPr>
          <a:xfrm>
            <a:off x="4866120" y="3104280"/>
            <a:ext cx="3233880" cy="5158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{$BIND$($#11[2],$#12[2])}(#1[2],#2[2],#3[2],#4[4,2])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3"/>
          <p:cNvSpPr/>
          <p:nvPr/>
        </p:nvSpPr>
        <p:spPr>
          <a:xfrm>
            <a:off x="4608000" y="496332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4"/>
          <p:cNvSpPr/>
          <p:nvPr/>
        </p:nvSpPr>
        <p:spPr>
          <a:xfrm>
            <a:off x="4611600" y="274284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5"/>
          <p:cNvSpPr/>
          <p:nvPr/>
        </p:nvSpPr>
        <p:spPr>
          <a:xfrm>
            <a:off x="4608000" y="1823400"/>
            <a:ext cx="356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バインドデータ定義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data.ns3.bfl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6"/>
          <p:cNvSpPr/>
          <p:nvPr/>
        </p:nvSpPr>
        <p:spPr>
          <a:xfrm>
            <a:off x="4860000" y="2183400"/>
            <a:ext cx="32760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(#11{$FILE$(“A.csv”)},#12{$FILE$(“B.csv”)})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17"/>
          <p:cNvSpPr txBox="1"/>
          <p:nvPr/>
        </p:nvSpPr>
        <p:spPr>
          <a:xfrm>
            <a:off x="576000" y="1224000"/>
            <a:ext cx="1221480" cy="37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ファイル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18"/>
          <p:cNvSpPr txBox="1"/>
          <p:nvPr/>
        </p:nvSpPr>
        <p:spPr>
          <a:xfrm>
            <a:off x="5040000" y="1296000"/>
            <a:ext cx="1552320" cy="37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複数ファイル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Application>LibreOffice/5.3.6.1$Linux_X86_64 LibreOffice_project/30$Build-1</Application>
  <Company>RIKEN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2020-04-16T04:11:41Z</dcterms:created>
  <dc:creator>AMANO KOU</dc:creator>
  <dc:description/>
  <dc:language>ja-JP</dc:language>
  <cp:lastModifiedBy/>
  <dcterms:modified xsi:type="dcterms:W3CDTF">2020-06-25T09:49:59Z</dcterms:modified>
  <cp:revision>125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RIKEN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