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</p14:sldIdLst>
        </p14:section>
        <p14:section name="タイトルなしのセクション" id="{5F7EA9D8-66AD-4E03-8EE3-0F3FC45A8E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FFFF99"/>
    <a:srgbClr val="0000FF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723" autoAdjust="0"/>
  </p:normalViewPr>
  <p:slideViewPr>
    <p:cSldViewPr snapToGrid="0">
      <p:cViewPr varScale="1">
        <p:scale>
          <a:sx n="106" d="100"/>
          <a:sy n="106" d="100"/>
        </p:scale>
        <p:origin x="216" y="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r>
              <a:rPr lang="ja-JP" altLang="en-US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/>
              <a:t>どのような関数のパラメータか</a:t>
            </a:r>
            <a:br>
              <a:rPr lang="ja-JP" altLang="en-US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r>
              <a:rPr lang="ja-JP" altLang="en-US"/>
              <a:t>して</a:t>
            </a:r>
            <a:r>
              <a:rPr lang="en-US" altLang="ja-JP" dirty="0"/>
              <a:t>T</a:t>
            </a:r>
            <a:r>
              <a:rPr lang="ja-JP" altLang="en-US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/>
              <a:t>ファイルポインタ</a:t>
            </a:r>
            <a:r>
              <a:rPr lang="en-US" altLang="ja-JP" dirty="0"/>
              <a:t>$#1</a:t>
            </a:r>
            <a:r>
              <a:rPr lang="ja-JP" altLang="en-US"/>
              <a:t>が</a:t>
            </a:r>
            <a:r>
              <a:rPr lang="en-US" altLang="ja-JP" dirty="0"/>
              <a:t>T</a:t>
            </a:r>
            <a:r>
              <a:rPr lang="ja-JP" altLang="en-US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1. reference chain</a:t>
            </a:r>
          </a:p>
          <a:p>
            <a:pPr lvl="1"/>
            <a:r>
              <a:rPr lang="ja-JP" altLang="en-US"/>
              <a:t>1.1 reference chainの導入</a:t>
            </a:r>
          </a:p>
          <a:p>
            <a:pPr lvl="1"/>
            <a:r>
              <a:rPr lang="ja-JP" altLang="en-US"/>
              <a:t>1.2 reference chainのBNF定義</a:t>
            </a:r>
          </a:p>
          <a:p>
            <a:pPr lvl="1"/>
            <a:r>
              <a:rPr lang="ja-JP" altLang="en-US"/>
              <a:t>1.3 reference chainの内部表現</a:t>
            </a:r>
          </a:p>
          <a:p>
            <a:pPr lvl="1"/>
            <a:r>
              <a:rPr lang="ja-JP" altLang="en-US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/>
              <a:t>2. ストリーム</a:t>
            </a:r>
          </a:p>
          <a:p>
            <a:pPr lvl="1"/>
            <a:r>
              <a:rPr lang="ja-JP" altLang="en-US"/>
              <a:t>2.1 ストリームの種別(階層関係)</a:t>
            </a:r>
          </a:p>
          <a:p>
            <a:pPr lvl="1"/>
            <a:r>
              <a:rPr lang="ja-JP" altLang="en-US"/>
              <a:t>2.2 bindオペレータ</a:t>
            </a:r>
          </a:p>
          <a:p>
            <a:pPr lvl="1"/>
            <a:r>
              <a:rPr lang="ja-JP" altLang="en-US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/>
              <a:t>内積出力時の</a:t>
            </a:r>
            <a:r>
              <a:rPr lang="en-US" altLang="ja-JP" dirty="0"/>
              <a:t>(),</a:t>
            </a:r>
            <a:r>
              <a:rPr lang="ja-JP" altLang="en-US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現状</a:t>
            </a:r>
            <a:r>
              <a:rPr lang="en-US" altLang="ja-JP" dirty="0"/>
              <a:t>)</a:t>
            </a:r>
            <a:r>
              <a:rPr lang="ja-JP" altLang="en-US"/>
              <a:t>ノード</a:t>
            </a:r>
            <a:r>
              <a:rPr lang="en-US" altLang="ja-JP" dirty="0"/>
              <a:t>A B,C</a:t>
            </a:r>
            <a:r>
              <a:rPr lang="ja-JP" altLang="en-US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規則性</a:t>
            </a:r>
            <a:r>
              <a:rPr lang="en-US" altLang="ja-JP" dirty="0"/>
              <a:t>?(</a:t>
            </a:r>
            <a:r>
              <a:rPr lang="ja-JP" altLang="en-US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コマンド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X(#1A[2],#2B[4],#4C[6])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X(#1A[4],#2B[2],#4C[6])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</TotalTime>
  <Words>12496</Words>
  <Application>Microsoft Macintosh PowerPoint</Application>
  <PresentationFormat>ワイド画面</PresentationFormat>
  <Paragraphs>1773</Paragraphs>
  <Slides>58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5" baseType="lpstr">
      <vt:lpstr>游ゴシック</vt:lpstr>
      <vt:lpstr>游ゴシック Light</vt:lpstr>
      <vt:lpstr>Arial</vt:lpstr>
      <vt:lpstr>Menlo</vt:lpstr>
      <vt:lpstr>Menlo Regular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浩一 坂本</cp:lastModifiedBy>
  <cp:revision>336</cp:revision>
  <dcterms:created xsi:type="dcterms:W3CDTF">2019-11-16T07:39:57Z</dcterms:created>
  <dcterms:modified xsi:type="dcterms:W3CDTF">2020-05-01T09:32:18Z</dcterms:modified>
</cp:coreProperties>
</file>