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FF"/>
    <a:srgbClr val="FFFFCC"/>
    <a:srgbClr val="0000FF"/>
    <a:srgbClr val="4472C4"/>
    <a:srgbClr val="89E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99" d="100"/>
          <a:sy n="99" d="100"/>
        </p:scale>
        <p:origin x="96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r>
              <a:rPr lang="ja-JP" altLang="en-US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/>
              <a:t>どのような関数のパラメータか</a:t>
            </a:r>
            <a:br>
              <a:rPr lang="ja-JP" altLang="en-US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r>
              <a:rPr lang="ja-JP" altLang="en-US"/>
              <a:t>して</a:t>
            </a:r>
            <a:r>
              <a:rPr lang="en-US" altLang="ja-JP" dirty="0"/>
              <a:t>T</a:t>
            </a:r>
            <a:r>
              <a:rPr lang="ja-JP" altLang="en-US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/>
              <a:t>ファイルポインタ</a:t>
            </a:r>
            <a:r>
              <a:rPr lang="en-US" altLang="ja-JP" dirty="0"/>
              <a:t>$#1</a:t>
            </a:r>
            <a:r>
              <a:rPr lang="ja-JP" altLang="en-US"/>
              <a:t>が</a:t>
            </a:r>
            <a:r>
              <a:rPr lang="en-US" altLang="ja-JP" dirty="0"/>
              <a:t>T</a:t>
            </a:r>
            <a:r>
              <a:rPr lang="ja-JP" altLang="en-US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コマンド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16134</TotalTime>
  <Words>23191</Words>
  <Application>Microsoft Office PowerPoint</Application>
  <PresentationFormat>ワイド画面</PresentationFormat>
  <Paragraphs>3352</Paragraphs>
  <Slides>105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105</vt:i4>
      </vt:variant>
    </vt:vector>
  </HeadingPairs>
  <TitlesOfParts>
    <vt:vector size="113" baseType="lpstr"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809</cp:revision>
  <dcterms:created xsi:type="dcterms:W3CDTF">2019-11-16T07:39:57Z</dcterms:created>
  <dcterms:modified xsi:type="dcterms:W3CDTF">2020-07-20T08:10:37Z</dcterms:modified>
</cp:coreProperties>
</file>