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8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C118-14B5-2347-B67F-9D46490F7068}" type="datetimeFigureOut">
              <a:rPr kumimoji="1" lang="ja-JP" altLang="en-US" smtClean="0"/>
              <a:t>20/05/02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2041" y="51031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3868" y="1738150"/>
            <a:ext cx="7649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  - </a:t>
            </a:r>
            <a:r>
              <a:rPr lang="ja-JP" altLang="en-US" dirty="0" smtClean="0"/>
              <a:t>データ構造パラダイムを統一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NIMS Standard </a:t>
            </a:r>
            <a:r>
              <a:rPr lang="en-US" altLang="ja-JP" dirty="0" err="1" smtClean="0"/>
              <a:t>SpreadSheet</a:t>
            </a:r>
            <a:endParaRPr lang="en-US" altLang="ja-JP" dirty="0"/>
          </a:p>
          <a:p>
            <a:r>
              <a:rPr lang="ja-JP" altLang="en-US" dirty="0" smtClean="0"/>
              <a:t>　　　　（データ形式</a:t>
            </a:r>
            <a:r>
              <a:rPr lang="en-US" altLang="ja-JP" dirty="0" smtClean="0"/>
              <a:t>=</a:t>
            </a:r>
            <a:r>
              <a:rPr lang="ja-JP" altLang="en-US" dirty="0" smtClean="0"/>
              <a:t>データ構造となるような厳密解釈を目指す）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- </a:t>
            </a:r>
            <a:r>
              <a:rPr lang="ja-JP" altLang="en-US" dirty="0" smtClean="0"/>
              <a:t>シンプルなデータ構造のみを扱う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CSV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- </a:t>
            </a:r>
            <a:r>
              <a:rPr kumimoji="1" lang="ja-JP" altLang="en-US" dirty="0" smtClean="0"/>
              <a:t>統一されたデータ構造パラダイムの下でデータを扱う</a:t>
            </a:r>
            <a:r>
              <a:rPr kumimoji="1"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=&gt; </a:t>
            </a:r>
            <a:r>
              <a:rPr kumimoji="1" lang="ja-JP" altLang="en-US" dirty="0" smtClean="0"/>
              <a:t>シンプルで最低限のオペレーション定義 </a:t>
            </a:r>
            <a:r>
              <a:rPr kumimoji="1" lang="en-US" altLang="ja-JP" dirty="0" smtClean="0"/>
              <a:t>=&gt;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NIMS</a:t>
            </a:r>
            <a:r>
              <a:rPr lang="ja-JP" altLang="en-US" dirty="0" smtClean="0"/>
              <a:t>オリジナルな</a:t>
            </a:r>
            <a:r>
              <a:rPr kumimoji="1" lang="ja-JP" altLang="en-US" dirty="0" smtClean="0"/>
              <a:t>定義言語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246" y="1218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目的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0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04993" y="1577017"/>
            <a:ext cx="4476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NIMS Standard </a:t>
            </a: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(NS3):</a:t>
            </a:r>
          </a:p>
          <a:p>
            <a:r>
              <a:rPr lang="en-US" altLang="ja-JP" dirty="0" smtClean="0"/>
              <a:t>    NS3:: &lt;Dataset&gt;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&lt;Dataset&gt;::=(&lt;Line&gt;,...)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&lt;Line&gt;::=(&lt;Cell&gt;,...)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&lt;Cell&gt;::=(&lt;Item&gt;,Quantity(&lt;Value&gt;,&lt;Unit&gt;))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| (&lt;Item&gt;,&lt;Type&gt;(&lt;Value&gt;))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246" y="747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定義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4993" y="3358408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CSV: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厳密に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10556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04993" y="4894673"/>
            <a:ext cx="578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データ形式定義によるシンプルな最低限のオペレーション</a:t>
            </a:r>
            <a:r>
              <a:rPr kumimoji="1" lang="en-US" altLang="ja-JP" dirty="0" smtClean="0"/>
              <a:t>:</a:t>
            </a:r>
          </a:p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4993" y="4139194"/>
            <a:ext cx="286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</a:t>
            </a:r>
            <a:r>
              <a:rPr kumimoji="1" lang="en-US" altLang="ja-JP" dirty="0" smtClean="0"/>
              <a:t>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NIMS</a:t>
            </a:r>
            <a:r>
              <a:rPr lang="ja-JP" altLang="en-US" dirty="0" smtClean="0"/>
              <a:t>のオリジナル言語</a:t>
            </a:r>
            <a:r>
              <a:rPr lang="en-US" altLang="ja-JP" dirty="0" smtClean="0"/>
              <a:t>: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04993" y="1116400"/>
            <a:ext cx="37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データ構造記述言語</a:t>
            </a:r>
            <a:r>
              <a:rPr kumimoji="1" lang="en-US" altLang="ja-JP" dirty="0" smtClean="0"/>
              <a:t> = NS3 + CSV +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3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39355" y="2170960"/>
            <a:ext cx="518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7982" y="1210263"/>
            <a:ext cx="443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オペレーション例（次スライドより順次紹介）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24870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8724" y="2379875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6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724" y="3503445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data=data.ns3.csv 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79091" y="1670544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0898" y="274920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284" y="1676823"/>
            <a:ext cx="20751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ja-JP" sz="1400" dirty="0"/>
              <a:t>(#1[2],#2[2],#3[2],#4[4,2])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82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8724" y="4147792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ja-JP" altLang="en-US" dirty="0" smtClean="0"/>
              <a:t> 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724" y="131530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8434" y="128464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5552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ja-JP" altLang="ja-JP" dirty="0" smtClean="0"/>
              <a:t>#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次期仕様）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503787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data=data.ns3.csv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59756" y="1543758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610" y="278334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610" y="1547765"/>
            <a:ext cx="2525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(#10$FILE$("data.ns3.csv")</a:t>
            </a:r>
            <a:r>
              <a:rPr lang="en-US" altLang="ja-JP" sz="1400" dirty="0" smtClean="0"/>
              <a:t>,</a:t>
            </a:r>
          </a:p>
          <a:p>
            <a:r>
              <a:rPr lang="en-US" altLang="ja-JP" sz="1400" dirty="0" smtClean="0"/>
              <a:t>$#10</a:t>
            </a:r>
            <a:r>
              <a:rPr lang="en-US" altLang="ja-JP" sz="1400" dirty="0" smtClean="0">
                <a:solidFill>
                  <a:schemeClr val="accent2"/>
                </a:solidFill>
              </a:rPr>
              <a:t>:</a:t>
            </a:r>
            <a:r>
              <a:rPr lang="pt-BR" altLang="ja-JP" sz="1400" dirty="0" smtClean="0"/>
              <a:t>(</a:t>
            </a:r>
            <a:r>
              <a:rPr lang="pt-BR" altLang="ja-JP" sz="1400" dirty="0"/>
              <a:t>#1[2],#2[2],#3[2],#4[4,2]</a:t>
            </a:r>
            <a:r>
              <a:rPr lang="pt-BR" altLang="ja-JP" sz="1400" dirty="0" smtClean="0"/>
              <a:t>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10" y="4536278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4916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8007" y="2424048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14721" y="11784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4601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72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$PI$(@(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),Quantity($#4,@(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0600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896</Words>
  <Application>Microsoft Macintosh PowerPoint</Application>
  <PresentationFormat>画面に合わせる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AMANO KOU</dc:creator>
  <cp:lastModifiedBy>AMANO KOU</cp:lastModifiedBy>
  <cp:revision>39</cp:revision>
  <dcterms:created xsi:type="dcterms:W3CDTF">2020-04-16T04:11:41Z</dcterms:created>
  <dcterms:modified xsi:type="dcterms:W3CDTF">2020-05-02T14:54:39Z</dcterms:modified>
</cp:coreProperties>
</file>