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8.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b="0" lang="ja-JP"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normAutofit/>
          </a:bodyPr>
          <a:p>
            <a:endParaRPr b="0" lang="ja-JP" sz="32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normAutofit/>
          </a:bodyPr>
          <a:p>
            <a:endParaRPr b="0" lang="ja-JP" sz="32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b="0" lang="ja-JP" sz="18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normAutofit/>
          </a:bodyPr>
          <a:p>
            <a:endParaRPr b="0" lang="ja-JP" sz="32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normAutofit/>
          </a:bodyPr>
          <a:p>
            <a:endParaRPr b="0" lang="ja-JP" sz="32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4674240" y="3964320"/>
            <a:ext cx="4015800" cy="2158560"/>
          </a:xfrm>
          <a:prstGeom prst="rect">
            <a:avLst/>
          </a:prstGeom>
        </p:spPr>
        <p:txBody>
          <a:bodyPr lIns="0" rIns="0" tIns="0" bIns="0">
            <a:normAutofit/>
          </a:bodyPr>
          <a:p>
            <a:endParaRPr b="0" lang="ja-JP" sz="32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457200" y="3964320"/>
            <a:ext cx="4015800" cy="2158560"/>
          </a:xfrm>
          <a:prstGeom prst="rect">
            <a:avLst/>
          </a:prstGeom>
        </p:spPr>
        <p:txBody>
          <a:bodyPr lIns="0" rIns="0" tIns="0" bIns="0">
            <a:normAutofit/>
          </a:bodyPr>
          <a:p>
            <a:endParaRPr b="0" lang="ja-JP" sz="32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p>
            <a:endParaRPr b="0" lang="ja-JP"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457200" y="1600200"/>
            <a:ext cx="2649600" cy="2158560"/>
          </a:xfrm>
          <a:prstGeom prst="rect">
            <a:avLst/>
          </a:prstGeom>
        </p:spPr>
        <p:txBody>
          <a:bodyPr lIns="0" rIns="0" tIns="0" bIns="0">
            <a:normAutofit/>
          </a:bodyPr>
          <a:p>
            <a:endParaRPr b="0" lang="ja-JP" sz="32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rIns="0" tIns="0" bIns="0">
            <a:normAutofit/>
          </a:bodyPr>
          <a:p>
            <a:endParaRPr b="0" lang="ja-JP" sz="3200" spc="-1" strike="noStrike">
              <a:solidFill>
                <a:srgbClr val="000000"/>
              </a:solidFill>
              <a:uFill>
                <a:solidFill>
                  <a:srgbClr val="ffffff"/>
                </a:solidFill>
              </a:u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rIns="0" tIns="0" bIns="0">
            <a:normAutofit/>
          </a:bodyPr>
          <a:p>
            <a:endParaRPr b="0" lang="ja-JP" sz="3200" spc="-1" strike="noStrike">
              <a:solidFill>
                <a:srgbClr val="000000"/>
              </a:solidFill>
              <a:uFill>
                <a:solidFill>
                  <a:srgbClr val="ffffff"/>
                </a:solidFill>
              </a:uFill>
              <a:latin typeface="Calibri"/>
            </a:endParaRPr>
          </a:p>
        </p:txBody>
      </p:sp>
      <p:sp>
        <p:nvSpPr>
          <p:cNvPr id="38" name="PlaceHolder 5"/>
          <p:cNvSpPr>
            <a:spLocks noGrp="1"/>
          </p:cNvSpPr>
          <p:nvPr>
            <p:ph type="body"/>
          </p:nvPr>
        </p:nvSpPr>
        <p:spPr>
          <a:xfrm>
            <a:off x="6022080" y="3964320"/>
            <a:ext cx="2649600" cy="2158560"/>
          </a:xfrm>
          <a:prstGeom prst="rect">
            <a:avLst/>
          </a:prstGeom>
        </p:spPr>
        <p:txBody>
          <a:bodyPr lIns="0" rIns="0" tIns="0" bIns="0">
            <a:normAutofit/>
          </a:bodyPr>
          <a:p>
            <a:endParaRPr b="0" lang="ja-JP" sz="3200" spc="-1" strike="noStrike">
              <a:solidFill>
                <a:srgbClr val="000000"/>
              </a:solidFill>
              <a:uFill>
                <a:solidFill>
                  <a:srgbClr val="ffffff"/>
                </a:solidFill>
              </a:u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rIns="0" tIns="0" bIns="0">
            <a:normAutofit/>
          </a:bodyPr>
          <a:p>
            <a:endParaRPr b="0" lang="ja-JP" sz="3200" spc="-1" strike="noStrike">
              <a:solidFill>
                <a:srgbClr val="000000"/>
              </a:solidFill>
              <a:uFill>
                <a:solidFill>
                  <a:srgbClr val="ffffff"/>
                </a:solidFill>
              </a:uFill>
              <a:latin typeface="Calibri"/>
            </a:endParaRPr>
          </a:p>
        </p:txBody>
      </p:sp>
      <p:sp>
        <p:nvSpPr>
          <p:cNvPr id="40" name="PlaceHolder 7"/>
          <p:cNvSpPr>
            <a:spLocks noGrp="1"/>
          </p:cNvSpPr>
          <p:nvPr>
            <p:ph type="body"/>
          </p:nvPr>
        </p:nvSpPr>
        <p:spPr>
          <a:xfrm>
            <a:off x="457200" y="3964320"/>
            <a:ext cx="2649600" cy="2158560"/>
          </a:xfrm>
          <a:prstGeom prst="rect">
            <a:avLst/>
          </a:prstGeom>
        </p:spPr>
        <p:txBody>
          <a:bodyPr lIns="0" rIns="0" tIns="0" bIns="0">
            <a:normAutofit/>
          </a:bodyPr>
          <a:p>
            <a:endParaRPr b="0" lang="ja-JP" sz="3200" spc="-1" strike="noStrike">
              <a:solidFill>
                <a:srgbClr val="000000"/>
              </a:solidFill>
              <a:uFill>
                <a:solidFill>
                  <a:srgbClr val="ffffff"/>
                </a:solidFill>
              </a:u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p>
            <a:endParaRPr b="0" lang="ja-JP" sz="1800" spc="-1" strike="noStrike">
              <a:solidFill>
                <a:srgbClr val="000000"/>
              </a:solidFill>
              <a:uFill>
                <a:solidFill>
                  <a:srgbClr val="ffffff"/>
                </a:solidFill>
              </a:uFill>
              <a:latin typeface="Calibri"/>
            </a:endParaRPr>
          </a:p>
        </p:txBody>
      </p:sp>
      <p:sp>
        <p:nvSpPr>
          <p:cNvPr id="47"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p>
            <a:endParaRPr b="0" lang="ja-JP" sz="1800" spc="-1" strike="noStrike">
              <a:solidFill>
                <a:srgbClr val="000000"/>
              </a:solidFill>
              <a:uFill>
                <a:solidFill>
                  <a:srgbClr val="ffffff"/>
                </a:solidFill>
              </a:uFill>
              <a:latin typeface="Calibri"/>
            </a:endParaRPr>
          </a:p>
        </p:txBody>
      </p:sp>
      <p:sp>
        <p:nvSpPr>
          <p:cNvPr id="49" name="PlaceHolder 2"/>
          <p:cNvSpPr>
            <a:spLocks noGrp="1"/>
          </p:cNvSpPr>
          <p:nvPr>
            <p:ph type="body"/>
          </p:nvPr>
        </p:nvSpPr>
        <p:spPr>
          <a:xfrm>
            <a:off x="457200" y="1600200"/>
            <a:ext cx="8229240" cy="4525560"/>
          </a:xfrm>
          <a:prstGeom prst="rect">
            <a:avLst/>
          </a:prstGeom>
        </p:spPr>
        <p:txBody>
          <a:bodyPr lIns="0" rIns="0" tIns="0" bIns="0">
            <a:normAutofit/>
          </a:bodyPr>
          <a:p>
            <a:endParaRPr b="0" lang="ja-JP" sz="32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p>
            <a:endParaRPr b="0" lang="ja-JP" sz="1800" spc="-1" strike="noStrike">
              <a:solidFill>
                <a:srgbClr val="000000"/>
              </a:solidFill>
              <a:uFill>
                <a:solidFill>
                  <a:srgbClr val="ffffff"/>
                </a:solidFill>
              </a:uFill>
              <a:latin typeface="Calibri"/>
            </a:endParaRPr>
          </a:p>
        </p:txBody>
      </p:sp>
      <p:sp>
        <p:nvSpPr>
          <p:cNvPr id="51" name="PlaceHolder 2"/>
          <p:cNvSpPr>
            <a:spLocks noGrp="1"/>
          </p:cNvSpPr>
          <p:nvPr>
            <p:ph type="body"/>
          </p:nvPr>
        </p:nvSpPr>
        <p:spPr>
          <a:xfrm>
            <a:off x="457200" y="1600200"/>
            <a:ext cx="4015800" cy="4525560"/>
          </a:xfrm>
          <a:prstGeom prst="rect">
            <a:avLst/>
          </a:prstGeom>
        </p:spPr>
        <p:txBody>
          <a:bodyPr lIns="0" rIns="0" tIns="0" bIns="0">
            <a:normAutofit/>
          </a:bodyPr>
          <a:p>
            <a:endParaRPr b="0" lang="ja-JP" sz="3200" spc="-1" strike="noStrike">
              <a:solidFill>
                <a:srgbClr val="000000"/>
              </a:solidFill>
              <a:uFill>
                <a:solidFill>
                  <a:srgbClr val="ffffff"/>
                </a:solidFill>
              </a:u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rIns="0" tIns="0" bIns="0">
            <a:normAutofit/>
          </a:bodyPr>
          <a:p>
            <a:endParaRPr b="0" lang="ja-JP" sz="32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p>
            <a:endParaRPr b="0" lang="ja-JP"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p>
            <a:endParaRPr b="0" lang="ja-JP" sz="1800" spc="-1" strike="noStrike">
              <a:solidFill>
                <a:srgbClr val="000000"/>
              </a:solidFill>
              <a:uFill>
                <a:solidFill>
                  <a:srgbClr val="ffffff"/>
                </a:solidFill>
              </a:uFill>
              <a:latin typeface="Calibri"/>
            </a:endParaRPr>
          </a:p>
        </p:txBody>
      </p:sp>
      <p:sp>
        <p:nvSpPr>
          <p:cNvPr id="56" name="PlaceHolder 2"/>
          <p:cNvSpPr>
            <a:spLocks noGrp="1"/>
          </p:cNvSpPr>
          <p:nvPr>
            <p:ph type="body"/>
          </p:nvPr>
        </p:nvSpPr>
        <p:spPr>
          <a:xfrm>
            <a:off x="457200" y="1600200"/>
            <a:ext cx="4015800" cy="2158560"/>
          </a:xfrm>
          <a:prstGeom prst="rect">
            <a:avLst/>
          </a:prstGeom>
        </p:spPr>
        <p:txBody>
          <a:bodyPr lIns="0" rIns="0" tIns="0" bIns="0">
            <a:normAutofit/>
          </a:bodyPr>
          <a:p>
            <a:endParaRPr b="0" lang="ja-JP" sz="3200" spc="-1" strike="noStrike">
              <a:solidFill>
                <a:srgbClr val="000000"/>
              </a:solidFill>
              <a:uFill>
                <a:solidFill>
                  <a:srgbClr val="ffffff"/>
                </a:solidFill>
              </a:uFill>
              <a:latin typeface="Calibri"/>
            </a:endParaRPr>
          </a:p>
        </p:txBody>
      </p:sp>
      <p:sp>
        <p:nvSpPr>
          <p:cNvPr id="57" name="PlaceHolder 3"/>
          <p:cNvSpPr>
            <a:spLocks noGrp="1"/>
          </p:cNvSpPr>
          <p:nvPr>
            <p:ph type="body"/>
          </p:nvPr>
        </p:nvSpPr>
        <p:spPr>
          <a:xfrm>
            <a:off x="457200" y="3964320"/>
            <a:ext cx="4015800" cy="2158560"/>
          </a:xfrm>
          <a:prstGeom prst="rect">
            <a:avLst/>
          </a:prstGeom>
        </p:spPr>
        <p:txBody>
          <a:bodyPr lIns="0" rIns="0" tIns="0" bIns="0">
            <a:normAutofit/>
          </a:bodyPr>
          <a:p>
            <a:endParaRPr b="0" lang="ja-JP" sz="3200" spc="-1" strike="noStrike">
              <a:solidFill>
                <a:srgbClr val="000000"/>
              </a:solidFill>
              <a:uFill>
                <a:solidFill>
                  <a:srgbClr val="ffffff"/>
                </a:solidFill>
              </a:uFill>
              <a:latin typeface="Calibri"/>
            </a:endParaRPr>
          </a:p>
        </p:txBody>
      </p:sp>
      <p:sp>
        <p:nvSpPr>
          <p:cNvPr id="58" name="PlaceHolder 4"/>
          <p:cNvSpPr>
            <a:spLocks noGrp="1"/>
          </p:cNvSpPr>
          <p:nvPr>
            <p:ph type="body"/>
          </p:nvPr>
        </p:nvSpPr>
        <p:spPr>
          <a:xfrm>
            <a:off x="4674240" y="1600200"/>
            <a:ext cx="4015800" cy="4525560"/>
          </a:xfrm>
          <a:prstGeom prst="rect">
            <a:avLst/>
          </a:prstGeom>
        </p:spPr>
        <p:txBody>
          <a:bodyPr lIns="0" rIns="0" tIns="0" bIns="0">
            <a:normAutofit/>
          </a:bodyPr>
          <a:p>
            <a:endParaRPr b="0" lang="ja-JP" sz="32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b="0" lang="ja-JP" sz="18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p>
            <a:endParaRPr b="0" lang="ja-JP" sz="1800" spc="-1" strike="noStrike">
              <a:solidFill>
                <a:srgbClr val="000000"/>
              </a:solidFill>
              <a:uFill>
                <a:solidFill>
                  <a:srgbClr val="ffffff"/>
                </a:solidFill>
              </a:u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rIns="0" tIns="0" bIns="0">
            <a:normAutofit/>
          </a:bodyPr>
          <a:p>
            <a:endParaRPr b="0" lang="ja-JP" sz="3200" spc="-1" strike="noStrike">
              <a:solidFill>
                <a:srgbClr val="000000"/>
              </a:solidFill>
              <a:uFill>
                <a:solidFill>
                  <a:srgbClr val="ffffff"/>
                </a:solidFill>
              </a:u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rIns="0" tIns="0" bIns="0">
            <a:normAutofit/>
          </a:bodyPr>
          <a:p>
            <a:endParaRPr b="0" lang="ja-JP" sz="3200" spc="-1" strike="noStrike">
              <a:solidFill>
                <a:srgbClr val="000000"/>
              </a:solidFill>
              <a:uFill>
                <a:solidFill>
                  <a:srgbClr val="ffffff"/>
                </a:solidFill>
              </a:u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rIns="0" tIns="0" bIns="0">
            <a:normAutofit/>
          </a:bodyPr>
          <a:p>
            <a:endParaRPr b="0" lang="ja-JP" sz="32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p>
            <a:endParaRPr b="0" lang="ja-JP" sz="1800" spc="-1" strike="noStrike">
              <a:solidFill>
                <a:srgbClr val="000000"/>
              </a:solidFill>
              <a:uFill>
                <a:solidFill>
                  <a:srgbClr val="ffffff"/>
                </a:solidFill>
              </a:uFill>
              <a:latin typeface="Calibri"/>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normAutofit/>
          </a:bodyPr>
          <a:p>
            <a:endParaRPr b="0" lang="ja-JP" sz="3200" spc="-1" strike="noStrike">
              <a:solidFill>
                <a:srgbClr val="000000"/>
              </a:solidFill>
              <a:uFill>
                <a:solidFill>
                  <a:srgbClr val="ffffff"/>
                </a:solidFill>
              </a:u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normAutofit/>
          </a:bodyPr>
          <a:p>
            <a:endParaRPr b="0" lang="ja-JP" sz="3200" spc="-1" strike="noStrike">
              <a:solidFill>
                <a:srgbClr val="000000"/>
              </a:solidFill>
              <a:uFill>
                <a:solidFill>
                  <a:srgbClr val="ffffff"/>
                </a:solidFill>
              </a:u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rIns="0" tIns="0" bIns="0">
            <a:normAutofit/>
          </a:bodyPr>
          <a:p>
            <a:endParaRPr b="0" lang="ja-JP" sz="32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p>
            <a:endParaRPr b="0" lang="ja-JP" sz="1800" spc="-1" strike="noStrike">
              <a:solidFill>
                <a:srgbClr val="000000"/>
              </a:solidFill>
              <a:uFill>
                <a:solidFill>
                  <a:srgbClr val="ffffff"/>
                </a:solidFill>
              </a:uFill>
              <a:latin typeface="Calibri"/>
            </a:endParaRPr>
          </a:p>
        </p:txBody>
      </p:sp>
      <p:sp>
        <p:nvSpPr>
          <p:cNvPr id="68" name="PlaceHolder 2"/>
          <p:cNvSpPr>
            <a:spLocks noGrp="1"/>
          </p:cNvSpPr>
          <p:nvPr>
            <p:ph type="body"/>
          </p:nvPr>
        </p:nvSpPr>
        <p:spPr>
          <a:xfrm>
            <a:off x="457200" y="1600200"/>
            <a:ext cx="8229240" cy="2158560"/>
          </a:xfrm>
          <a:prstGeom prst="rect">
            <a:avLst/>
          </a:prstGeom>
        </p:spPr>
        <p:txBody>
          <a:bodyPr lIns="0" rIns="0" tIns="0" bIns="0">
            <a:normAutofit/>
          </a:bodyPr>
          <a:p>
            <a:endParaRPr b="0" lang="ja-JP" sz="3200" spc="-1" strike="noStrike">
              <a:solidFill>
                <a:srgbClr val="000000"/>
              </a:solidFill>
              <a:uFill>
                <a:solidFill>
                  <a:srgbClr val="ffffff"/>
                </a:solidFill>
              </a:u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rIns="0" tIns="0" bIns="0">
            <a:normAutofit/>
          </a:bodyPr>
          <a:p>
            <a:endParaRPr b="0" lang="ja-JP" sz="32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p>
            <a:endParaRPr b="0" lang="ja-JP" sz="1800" spc="-1" strike="noStrike">
              <a:solidFill>
                <a:srgbClr val="000000"/>
              </a:solidFill>
              <a:uFill>
                <a:solidFill>
                  <a:srgbClr val="ffffff"/>
                </a:solidFill>
              </a:uFill>
              <a:latin typeface="Calibri"/>
            </a:endParaRPr>
          </a:p>
        </p:txBody>
      </p:sp>
      <p:sp>
        <p:nvSpPr>
          <p:cNvPr id="71" name="PlaceHolder 2"/>
          <p:cNvSpPr>
            <a:spLocks noGrp="1"/>
          </p:cNvSpPr>
          <p:nvPr>
            <p:ph type="body"/>
          </p:nvPr>
        </p:nvSpPr>
        <p:spPr>
          <a:xfrm>
            <a:off x="457200" y="1600200"/>
            <a:ext cx="4015800" cy="2158560"/>
          </a:xfrm>
          <a:prstGeom prst="rect">
            <a:avLst/>
          </a:prstGeom>
        </p:spPr>
        <p:txBody>
          <a:bodyPr lIns="0" rIns="0" tIns="0" bIns="0">
            <a:normAutofit/>
          </a:bodyPr>
          <a:p>
            <a:endParaRPr b="0" lang="ja-JP" sz="3200" spc="-1" strike="noStrike">
              <a:solidFill>
                <a:srgbClr val="000000"/>
              </a:solidFill>
              <a:uFill>
                <a:solidFill>
                  <a:srgbClr val="ffffff"/>
                </a:solidFill>
              </a:u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rIns="0" tIns="0" bIns="0">
            <a:normAutofit/>
          </a:bodyPr>
          <a:p>
            <a:endParaRPr b="0" lang="ja-JP" sz="3200" spc="-1" strike="noStrike">
              <a:solidFill>
                <a:srgbClr val="000000"/>
              </a:solidFill>
              <a:uFill>
                <a:solidFill>
                  <a:srgbClr val="ffffff"/>
                </a:solidFill>
              </a:uFill>
              <a:latin typeface="Calibri"/>
            </a:endParaRPr>
          </a:p>
        </p:txBody>
      </p:sp>
      <p:sp>
        <p:nvSpPr>
          <p:cNvPr id="73" name="PlaceHolder 4"/>
          <p:cNvSpPr>
            <a:spLocks noGrp="1"/>
          </p:cNvSpPr>
          <p:nvPr>
            <p:ph type="body"/>
          </p:nvPr>
        </p:nvSpPr>
        <p:spPr>
          <a:xfrm>
            <a:off x="4674240" y="3964320"/>
            <a:ext cx="4015800" cy="2158560"/>
          </a:xfrm>
          <a:prstGeom prst="rect">
            <a:avLst/>
          </a:prstGeom>
        </p:spPr>
        <p:txBody>
          <a:bodyPr lIns="0" rIns="0" tIns="0" bIns="0">
            <a:normAutofit/>
          </a:bodyPr>
          <a:p>
            <a:endParaRPr b="0" lang="ja-JP" sz="3200" spc="-1" strike="noStrike">
              <a:solidFill>
                <a:srgbClr val="000000"/>
              </a:solidFill>
              <a:uFill>
                <a:solidFill>
                  <a:srgbClr val="ffffff"/>
                </a:solidFill>
              </a:uFill>
              <a:latin typeface="Calibri"/>
            </a:endParaRPr>
          </a:p>
        </p:txBody>
      </p:sp>
      <p:sp>
        <p:nvSpPr>
          <p:cNvPr id="74" name="PlaceHolder 5"/>
          <p:cNvSpPr>
            <a:spLocks noGrp="1"/>
          </p:cNvSpPr>
          <p:nvPr>
            <p:ph type="body"/>
          </p:nvPr>
        </p:nvSpPr>
        <p:spPr>
          <a:xfrm>
            <a:off x="457200" y="3964320"/>
            <a:ext cx="4015800" cy="2158560"/>
          </a:xfrm>
          <a:prstGeom prst="rect">
            <a:avLst/>
          </a:prstGeom>
        </p:spPr>
        <p:txBody>
          <a:bodyPr lIns="0" rIns="0" tIns="0" bIns="0">
            <a:normAutofit/>
          </a:bodyPr>
          <a:p>
            <a:endParaRPr b="0" lang="ja-JP" sz="32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p>
            <a:endParaRPr b="0" lang="ja-JP" sz="1800" spc="-1" strike="noStrike">
              <a:solidFill>
                <a:srgbClr val="000000"/>
              </a:solidFill>
              <a:uFill>
                <a:solidFill>
                  <a:srgbClr val="ffffff"/>
                </a:solidFill>
              </a:uFill>
              <a:latin typeface="Calibri"/>
            </a:endParaRPr>
          </a:p>
        </p:txBody>
      </p:sp>
      <p:sp>
        <p:nvSpPr>
          <p:cNvPr id="76" name="PlaceHolder 2"/>
          <p:cNvSpPr>
            <a:spLocks noGrp="1"/>
          </p:cNvSpPr>
          <p:nvPr>
            <p:ph type="body"/>
          </p:nvPr>
        </p:nvSpPr>
        <p:spPr>
          <a:xfrm>
            <a:off x="457200" y="1600200"/>
            <a:ext cx="2649600" cy="2158560"/>
          </a:xfrm>
          <a:prstGeom prst="rect">
            <a:avLst/>
          </a:prstGeom>
        </p:spPr>
        <p:txBody>
          <a:bodyPr lIns="0" rIns="0" tIns="0" bIns="0">
            <a:normAutofit/>
          </a:bodyPr>
          <a:p>
            <a:endParaRPr b="0" lang="ja-JP" sz="3200" spc="-1" strike="noStrike">
              <a:solidFill>
                <a:srgbClr val="000000"/>
              </a:solidFill>
              <a:uFill>
                <a:solidFill>
                  <a:srgbClr val="ffffff"/>
                </a:solidFill>
              </a:u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rIns="0" tIns="0" bIns="0">
            <a:normAutofit/>
          </a:bodyPr>
          <a:p>
            <a:endParaRPr b="0" lang="ja-JP" sz="3200" spc="-1" strike="noStrike">
              <a:solidFill>
                <a:srgbClr val="000000"/>
              </a:solidFill>
              <a:uFill>
                <a:solidFill>
                  <a:srgbClr val="ffffff"/>
                </a:solidFill>
              </a:u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rIns="0" tIns="0" bIns="0">
            <a:normAutofit/>
          </a:bodyPr>
          <a:p>
            <a:endParaRPr b="0" lang="ja-JP" sz="3200" spc="-1" strike="noStrike">
              <a:solidFill>
                <a:srgbClr val="000000"/>
              </a:solidFill>
              <a:uFill>
                <a:solidFill>
                  <a:srgbClr val="ffffff"/>
                </a:solidFill>
              </a:uFill>
              <a:latin typeface="Calibri"/>
            </a:endParaRPr>
          </a:p>
        </p:txBody>
      </p:sp>
      <p:sp>
        <p:nvSpPr>
          <p:cNvPr id="79" name="PlaceHolder 5"/>
          <p:cNvSpPr>
            <a:spLocks noGrp="1"/>
          </p:cNvSpPr>
          <p:nvPr>
            <p:ph type="body"/>
          </p:nvPr>
        </p:nvSpPr>
        <p:spPr>
          <a:xfrm>
            <a:off x="6022080" y="3964320"/>
            <a:ext cx="2649600" cy="2158560"/>
          </a:xfrm>
          <a:prstGeom prst="rect">
            <a:avLst/>
          </a:prstGeom>
        </p:spPr>
        <p:txBody>
          <a:bodyPr lIns="0" rIns="0" tIns="0" bIns="0">
            <a:normAutofit/>
          </a:bodyPr>
          <a:p>
            <a:endParaRPr b="0" lang="ja-JP" sz="3200" spc="-1" strike="noStrike">
              <a:solidFill>
                <a:srgbClr val="000000"/>
              </a:solidFill>
              <a:uFill>
                <a:solidFill>
                  <a:srgbClr val="ffffff"/>
                </a:solidFill>
              </a:u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rIns="0" tIns="0" bIns="0">
            <a:normAutofit/>
          </a:bodyPr>
          <a:p>
            <a:endParaRPr b="0" lang="ja-JP" sz="3200" spc="-1" strike="noStrike">
              <a:solidFill>
                <a:srgbClr val="000000"/>
              </a:solidFill>
              <a:uFill>
                <a:solidFill>
                  <a:srgbClr val="ffffff"/>
                </a:solidFill>
              </a:uFill>
              <a:latin typeface="Calibri"/>
            </a:endParaRPr>
          </a:p>
        </p:txBody>
      </p:sp>
      <p:sp>
        <p:nvSpPr>
          <p:cNvPr id="81" name="PlaceHolder 7"/>
          <p:cNvSpPr>
            <a:spLocks noGrp="1"/>
          </p:cNvSpPr>
          <p:nvPr>
            <p:ph type="body"/>
          </p:nvPr>
        </p:nvSpPr>
        <p:spPr>
          <a:xfrm>
            <a:off x="457200" y="3964320"/>
            <a:ext cx="2649600" cy="2158560"/>
          </a:xfrm>
          <a:prstGeom prst="rect">
            <a:avLst/>
          </a:prstGeom>
        </p:spPr>
        <p:txBody>
          <a:bodyPr lIns="0" rIns="0" tIns="0" bIns="0">
            <a:normAutofit/>
          </a:bodyPr>
          <a:p>
            <a:endParaRPr b="0" lang="ja-JP" sz="3200" spc="-1" strike="noStrike">
              <a:solidFill>
                <a:srgbClr val="000000"/>
              </a:solidFill>
              <a:uFill>
                <a:solidFill>
                  <a:srgbClr val="ffffff"/>
                </a:solidFill>
              </a:u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b="0" lang="ja-JP" sz="18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normAutofit/>
          </a:bodyPr>
          <a:p>
            <a:endParaRPr b="0" lang="ja-JP" sz="32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b="0" lang="ja-JP"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normAutofit/>
          </a:bodyPr>
          <a:p>
            <a:endParaRPr b="0" lang="ja-JP" sz="32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normAutofit/>
          </a:bodyPr>
          <a:p>
            <a:endParaRPr b="0" lang="ja-JP" sz="32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b="0" lang="ja-JP"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b="0" lang="ja-JP" sz="18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normAutofit/>
          </a:bodyPr>
          <a:p>
            <a:endParaRPr b="0" lang="ja-JP" sz="32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457200" y="3964320"/>
            <a:ext cx="4015800" cy="2158560"/>
          </a:xfrm>
          <a:prstGeom prst="rect">
            <a:avLst/>
          </a:prstGeom>
        </p:spPr>
        <p:txBody>
          <a:bodyPr lIns="0" rIns="0" tIns="0" bIns="0">
            <a:normAutofit/>
          </a:bodyPr>
          <a:p>
            <a:endParaRPr b="0" lang="ja-JP" sz="32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4674240" y="1600200"/>
            <a:ext cx="4015800" cy="4525560"/>
          </a:xfrm>
          <a:prstGeom prst="rect">
            <a:avLst/>
          </a:prstGeom>
        </p:spPr>
        <p:txBody>
          <a:bodyPr lIns="0" rIns="0" tIns="0" bIns="0">
            <a:normAutofit/>
          </a:bodyPr>
          <a:p>
            <a:endParaRPr b="0" lang="ja-JP" sz="32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b="0" lang="ja-JP" sz="18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normAutofit/>
          </a:bodyPr>
          <a:p>
            <a:endParaRPr b="0" lang="ja-JP" sz="32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normAutofit/>
          </a:bodyPr>
          <a:p>
            <a:endParaRPr b="0" lang="ja-JP" sz="32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normAutofit/>
          </a:bodyPr>
          <a:p>
            <a:endParaRPr b="0" lang="ja-JP" sz="32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b="0" lang="ja-JP" sz="18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normAutofit/>
          </a:bodyPr>
          <a:p>
            <a:endParaRPr b="0" lang="ja-JP" sz="32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normAutofit/>
          </a:bodyPr>
          <a:p>
            <a:endParaRPr b="0" lang="ja-JP" sz="32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normAutofit/>
          </a:bodyPr>
          <a:p>
            <a:endParaRPr b="0" lang="ja-JP" sz="32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b="0" lang="ja-JP" sz="4400" spc="-1" strike="noStrike">
                <a:solidFill>
                  <a:srgbClr val="000000"/>
                </a:solidFill>
                <a:uFill>
                  <a:solidFill>
                    <a:srgbClr val="ffffff"/>
                  </a:solidFill>
                </a:uFill>
                <a:latin typeface="Calibri"/>
              </a:rPr>
              <a:t>マスター タイトルの書式設定</a:t>
            </a:r>
            <a:endParaRPr b="0" lang="ja-JP" sz="4400" spc="-1" strike="noStrike">
              <a:solidFill>
                <a:srgbClr val="000000"/>
              </a:solidFill>
              <a:uFill>
                <a:solidFill>
                  <a:srgbClr val="ffffff"/>
                </a:solidFill>
              </a:u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fld id="{381E16C1-8988-4C93-82DA-2E2880F35603}" type="datetime">
              <a:rPr b="0" lang="en-US" sz="1200" spc="-1" strike="noStrike">
                <a:solidFill>
                  <a:srgbClr val="8b8b8b"/>
                </a:solidFill>
                <a:uFill>
                  <a:solidFill>
                    <a:srgbClr val="ffffff"/>
                  </a:solidFill>
                </a:uFill>
                <a:latin typeface="Calibri"/>
              </a:rPr>
              <a:t>7/13/20</a:t>
            </a:fld>
            <a:endParaRPr b="0" lang="en-US" sz="12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63C798FC-3934-4D38-9AD3-89E16C7EABF9}" type="slidenum">
              <a:rPr b="0" lang="en-US" sz="1200" spc="-1" strike="noStrike">
                <a:solidFill>
                  <a:srgbClr val="8b8b8b"/>
                </a:solidFill>
                <a:uFill>
                  <a:solidFill>
                    <a:srgbClr val="ffffff"/>
                  </a:solidFill>
                </a:uFill>
                <a:latin typeface="Calibri"/>
              </a:rPr>
              <a:t>&lt;番号&gt;</a:t>
            </a:fld>
            <a:endParaRPr b="0" lang="en-US" sz="12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ja-JP" sz="3200" spc="-1" strike="noStrike">
                <a:solidFill>
                  <a:srgbClr val="000000"/>
                </a:solidFill>
                <a:uFill>
                  <a:solidFill>
                    <a:srgbClr val="ffffff"/>
                  </a:solidFill>
                </a:uFill>
                <a:latin typeface="Calibri"/>
              </a:rPr>
              <a:t>アウトラインテキストの書式を編集するにはクリックします。</a:t>
            </a:r>
            <a:endParaRPr b="0" lang="ja-JP" sz="3200" spc="-1" strike="noStrike">
              <a:solidFill>
                <a:srgbClr val="000000"/>
              </a:solidFill>
              <a:uFill>
                <a:solidFill>
                  <a:srgbClr val="ffffff"/>
                </a:solidFill>
              </a:uFill>
              <a:latin typeface="Calibri"/>
            </a:endParaRPr>
          </a:p>
          <a:p>
            <a:pPr lvl="1" marL="864000" indent="-324000">
              <a:spcBef>
                <a:spcPts val="1134"/>
              </a:spcBef>
              <a:buClr>
                <a:srgbClr val="000000"/>
              </a:buClr>
              <a:buSzPct val="75000"/>
              <a:buFont typeface="Symbol" charset="2"/>
              <a:buChar char=""/>
            </a:pPr>
            <a:r>
              <a:rPr b="0" lang="ja-JP" sz="2400" spc="-1" strike="noStrike">
                <a:solidFill>
                  <a:srgbClr val="000000"/>
                </a:solidFill>
                <a:uFill>
                  <a:solidFill>
                    <a:srgbClr val="ffffff"/>
                  </a:solidFill>
                </a:uFill>
                <a:latin typeface="Calibri"/>
              </a:rPr>
              <a:t>2</a:t>
            </a:r>
            <a:r>
              <a:rPr b="0" lang="ja-JP" sz="2400" spc="-1" strike="noStrike">
                <a:solidFill>
                  <a:srgbClr val="000000"/>
                </a:solidFill>
                <a:uFill>
                  <a:solidFill>
                    <a:srgbClr val="ffffff"/>
                  </a:solidFill>
                </a:uFill>
                <a:latin typeface="Calibri"/>
              </a:rPr>
              <a:t>レベル目のアウトライン</a:t>
            </a:r>
            <a:endParaRPr b="0" lang="ja-JP" sz="2400" spc="-1" strike="noStrike">
              <a:solidFill>
                <a:srgbClr val="000000"/>
              </a:solidFill>
              <a:uFill>
                <a:solidFill>
                  <a:srgbClr val="ffffff"/>
                </a:solidFill>
              </a:uFill>
              <a:latin typeface="Calibri"/>
            </a:endParaRPr>
          </a:p>
          <a:p>
            <a:pPr lvl="2" marL="1296000" indent="-288000">
              <a:spcBef>
                <a:spcPts val="850"/>
              </a:spcBef>
              <a:buClr>
                <a:srgbClr val="000000"/>
              </a:buClr>
              <a:buSzPct val="45000"/>
              <a:buFont typeface="Wingdings" charset="2"/>
              <a:buChar char=""/>
            </a:pPr>
            <a:r>
              <a:rPr b="0" lang="ja-JP" sz="2000" spc="-1" strike="noStrike">
                <a:solidFill>
                  <a:srgbClr val="000000"/>
                </a:solidFill>
                <a:uFill>
                  <a:solidFill>
                    <a:srgbClr val="ffffff"/>
                  </a:solidFill>
                </a:uFill>
                <a:latin typeface="Calibri"/>
              </a:rPr>
              <a:t>3</a:t>
            </a:r>
            <a:r>
              <a:rPr b="0" lang="ja-JP" sz="2000" spc="-1" strike="noStrike">
                <a:solidFill>
                  <a:srgbClr val="000000"/>
                </a:solidFill>
                <a:uFill>
                  <a:solidFill>
                    <a:srgbClr val="ffffff"/>
                  </a:solidFill>
                </a:uFill>
                <a:latin typeface="Calibri"/>
              </a:rPr>
              <a:t>レベル目のアウトライン</a:t>
            </a:r>
            <a:endParaRPr b="0" lang="ja-JP" sz="2000" spc="-1" strike="noStrike">
              <a:solidFill>
                <a:srgbClr val="000000"/>
              </a:solidFill>
              <a:uFill>
                <a:solidFill>
                  <a:srgbClr val="ffffff"/>
                </a:solidFill>
              </a:uFill>
              <a:latin typeface="Calibri"/>
            </a:endParaRPr>
          </a:p>
          <a:p>
            <a:pPr lvl="3" marL="1728000" indent="-216000">
              <a:spcBef>
                <a:spcPts val="567"/>
              </a:spcBef>
              <a:buClr>
                <a:srgbClr val="000000"/>
              </a:buClr>
              <a:buSzPct val="75000"/>
              <a:buFont typeface="Symbol" charset="2"/>
              <a:buChar char=""/>
            </a:pPr>
            <a:r>
              <a:rPr b="0" lang="ja-JP" sz="2000" spc="-1" strike="noStrike">
                <a:solidFill>
                  <a:srgbClr val="000000"/>
                </a:solidFill>
                <a:uFill>
                  <a:solidFill>
                    <a:srgbClr val="ffffff"/>
                  </a:solidFill>
                </a:uFill>
                <a:latin typeface="Calibri"/>
              </a:rPr>
              <a:t>4</a:t>
            </a:r>
            <a:r>
              <a:rPr b="0" lang="ja-JP" sz="2000" spc="-1" strike="noStrike">
                <a:solidFill>
                  <a:srgbClr val="000000"/>
                </a:solidFill>
                <a:uFill>
                  <a:solidFill>
                    <a:srgbClr val="ffffff"/>
                  </a:solidFill>
                </a:uFill>
                <a:latin typeface="Calibri"/>
              </a:rPr>
              <a:t>レベル目のアウトライン</a:t>
            </a:r>
            <a:endParaRPr b="0" lang="ja-JP" sz="2000" spc="-1" strike="noStrike">
              <a:solidFill>
                <a:srgbClr val="000000"/>
              </a:solidFill>
              <a:uFill>
                <a:solidFill>
                  <a:srgbClr val="ffffff"/>
                </a:solidFill>
              </a:uFill>
              <a:latin typeface="Calibri"/>
            </a:endParaRPr>
          </a:p>
          <a:p>
            <a:pPr lvl="4" marL="2160000" indent="-216000">
              <a:spcBef>
                <a:spcPts val="283"/>
              </a:spcBef>
              <a:buClr>
                <a:srgbClr val="000000"/>
              </a:buClr>
              <a:buSzPct val="45000"/>
              <a:buFont typeface="Wingdings" charset="2"/>
              <a:buChar char=""/>
            </a:pPr>
            <a:r>
              <a:rPr b="0" lang="ja-JP" sz="2000" spc="-1" strike="noStrike">
                <a:solidFill>
                  <a:srgbClr val="000000"/>
                </a:solidFill>
                <a:uFill>
                  <a:solidFill>
                    <a:srgbClr val="ffffff"/>
                  </a:solidFill>
                </a:uFill>
                <a:latin typeface="Calibri"/>
              </a:rPr>
              <a:t>5</a:t>
            </a:r>
            <a:r>
              <a:rPr b="0" lang="ja-JP" sz="2000" spc="-1" strike="noStrike">
                <a:solidFill>
                  <a:srgbClr val="000000"/>
                </a:solidFill>
                <a:uFill>
                  <a:solidFill>
                    <a:srgbClr val="ffffff"/>
                  </a:solidFill>
                </a:uFill>
                <a:latin typeface="Calibri"/>
              </a:rPr>
              <a:t>レベル目のアウトライン</a:t>
            </a:r>
            <a:endParaRPr b="0" lang="ja-JP" sz="2000" spc="-1" strike="noStrike">
              <a:solidFill>
                <a:srgbClr val="000000"/>
              </a:solidFill>
              <a:uFill>
                <a:solidFill>
                  <a:srgbClr val="ffffff"/>
                </a:solidFill>
              </a:uFill>
              <a:latin typeface="Calibri"/>
            </a:endParaRPr>
          </a:p>
          <a:p>
            <a:pPr lvl="5" marL="2592000" indent="-216000">
              <a:spcBef>
                <a:spcPts val="283"/>
              </a:spcBef>
              <a:buClr>
                <a:srgbClr val="000000"/>
              </a:buClr>
              <a:buSzPct val="45000"/>
              <a:buFont typeface="Wingdings" charset="2"/>
              <a:buChar char=""/>
            </a:pPr>
            <a:r>
              <a:rPr b="0" lang="ja-JP" sz="2000" spc="-1" strike="noStrike">
                <a:solidFill>
                  <a:srgbClr val="000000"/>
                </a:solidFill>
                <a:uFill>
                  <a:solidFill>
                    <a:srgbClr val="ffffff"/>
                  </a:solidFill>
                </a:uFill>
                <a:latin typeface="Calibri"/>
              </a:rPr>
              <a:t>6</a:t>
            </a:r>
            <a:r>
              <a:rPr b="0" lang="ja-JP" sz="2000" spc="-1" strike="noStrike">
                <a:solidFill>
                  <a:srgbClr val="000000"/>
                </a:solidFill>
                <a:uFill>
                  <a:solidFill>
                    <a:srgbClr val="ffffff"/>
                  </a:solidFill>
                </a:uFill>
                <a:latin typeface="Calibri"/>
              </a:rPr>
              <a:t>レベル目のアウトライン</a:t>
            </a:r>
            <a:endParaRPr b="0" lang="ja-JP" sz="2000" spc="-1" strike="noStrike">
              <a:solidFill>
                <a:srgbClr val="000000"/>
              </a:solidFill>
              <a:uFill>
                <a:solidFill>
                  <a:srgbClr val="ffffff"/>
                </a:solidFill>
              </a:uFill>
              <a:latin typeface="Calibri"/>
            </a:endParaRPr>
          </a:p>
          <a:p>
            <a:pPr lvl="6" marL="3024000" indent="-216000">
              <a:spcBef>
                <a:spcPts val="283"/>
              </a:spcBef>
              <a:buClr>
                <a:srgbClr val="000000"/>
              </a:buClr>
              <a:buSzPct val="45000"/>
              <a:buFont typeface="Wingdings" charset="2"/>
              <a:buChar char=""/>
            </a:pPr>
            <a:r>
              <a:rPr b="0" lang="ja-JP" sz="2000" spc="-1" strike="noStrike">
                <a:solidFill>
                  <a:srgbClr val="000000"/>
                </a:solidFill>
                <a:uFill>
                  <a:solidFill>
                    <a:srgbClr val="ffffff"/>
                  </a:solidFill>
                </a:uFill>
                <a:latin typeface="Calibri"/>
              </a:rPr>
              <a:t>7</a:t>
            </a:r>
            <a:r>
              <a:rPr b="0" lang="ja-JP" sz="2000" spc="-1" strike="noStrike">
                <a:solidFill>
                  <a:srgbClr val="000000"/>
                </a:solidFill>
                <a:uFill>
                  <a:solidFill>
                    <a:srgbClr val="ffffff"/>
                  </a:solidFill>
                </a:uFill>
                <a:latin typeface="Calibri"/>
              </a:rPr>
              <a:t>レベル目のアウトライン</a:t>
            </a:r>
            <a:endParaRPr b="0" lang="ja-JP"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ja-JP" sz="4400" spc="-1" strike="noStrike">
                <a:solidFill>
                  <a:srgbClr val="000000"/>
                </a:solidFill>
                <a:uFill>
                  <a:solidFill>
                    <a:srgbClr val="ffffff"/>
                  </a:solidFill>
                </a:uFill>
                <a:latin typeface="Calibri"/>
              </a:rPr>
              <a:t>マスター タイトルの書式設定</a:t>
            </a:r>
            <a:endParaRPr b="0" lang="ja-JP" sz="4400" spc="-1" strike="noStrike">
              <a:solidFill>
                <a:srgbClr val="000000"/>
              </a:solidFill>
              <a:uFill>
                <a:solidFill>
                  <a:srgbClr val="ffffff"/>
                </a:solidFill>
              </a:uFill>
              <a:latin typeface="Calibri"/>
            </a:endParaRPr>
          </a:p>
        </p:txBody>
      </p:sp>
      <p:sp>
        <p:nvSpPr>
          <p:cNvPr id="42" name="PlaceHolder 2"/>
          <p:cNvSpPr>
            <a:spLocks noGrp="1"/>
          </p:cNvSpPr>
          <p:nvPr>
            <p:ph type="body"/>
          </p:nvPr>
        </p:nvSpPr>
        <p:spPr>
          <a:xfrm>
            <a:off x="457200" y="1600200"/>
            <a:ext cx="8229240" cy="4525560"/>
          </a:xfrm>
          <a:prstGeom prst="rect">
            <a:avLst/>
          </a:prstGeom>
        </p:spPr>
        <p:txBody>
          <a:bodyPr/>
          <a:p>
            <a:pPr marL="432000" indent="-324000">
              <a:lnSpc>
                <a:spcPct val="100000"/>
              </a:lnSpc>
              <a:spcBef>
                <a:spcPts val="641"/>
              </a:spcBef>
              <a:buClr>
                <a:srgbClr val="000000"/>
              </a:buClr>
              <a:buSzPct val="45000"/>
              <a:buFont typeface="Wingdings" charset="2"/>
              <a:buChar char=""/>
            </a:pPr>
            <a:r>
              <a:rPr b="0" lang="ja-JP" sz="3200" spc="-1" strike="noStrike">
                <a:solidFill>
                  <a:srgbClr val="000000"/>
                </a:solidFill>
                <a:uFill>
                  <a:solidFill>
                    <a:srgbClr val="ffffff"/>
                  </a:solidFill>
                </a:uFill>
                <a:latin typeface="Calibri"/>
              </a:rPr>
              <a:t>マスター テキストの書式設定</a:t>
            </a:r>
            <a:endParaRPr b="0" lang="ja-JP" sz="3200" spc="-1" strike="noStrike">
              <a:solidFill>
                <a:srgbClr val="000000"/>
              </a:solidFill>
              <a:uFill>
                <a:solidFill>
                  <a:srgbClr val="ffffff"/>
                </a:solidFill>
              </a:uFill>
              <a:latin typeface="Calibri"/>
            </a:endParaRPr>
          </a:p>
          <a:p>
            <a:pPr lvl="1" marL="864000" indent="-324000">
              <a:lnSpc>
                <a:spcPct val="100000"/>
              </a:lnSpc>
              <a:spcBef>
                <a:spcPts val="561"/>
              </a:spcBef>
              <a:buClr>
                <a:srgbClr val="000000"/>
              </a:buClr>
              <a:buSzPct val="75000"/>
              <a:buFont typeface="Symbol" charset="2"/>
              <a:buChar char=""/>
            </a:pPr>
            <a:r>
              <a:rPr b="0" lang="ja-JP" sz="2800" spc="-1" strike="noStrike">
                <a:solidFill>
                  <a:srgbClr val="000000"/>
                </a:solidFill>
                <a:uFill>
                  <a:solidFill>
                    <a:srgbClr val="ffffff"/>
                  </a:solidFill>
                </a:uFill>
                <a:latin typeface="Calibri"/>
              </a:rPr>
              <a:t>第 </a:t>
            </a:r>
            <a:r>
              <a:rPr b="0" lang="ja-JP" sz="2800" spc="-1" strike="noStrike">
                <a:solidFill>
                  <a:srgbClr val="000000"/>
                </a:solidFill>
                <a:uFill>
                  <a:solidFill>
                    <a:srgbClr val="ffffff"/>
                  </a:solidFill>
                </a:uFill>
                <a:latin typeface="Calibri"/>
              </a:rPr>
              <a:t>2 </a:t>
            </a:r>
            <a:r>
              <a:rPr b="0" lang="ja-JP" sz="2800" spc="-1" strike="noStrike">
                <a:solidFill>
                  <a:srgbClr val="000000"/>
                </a:solidFill>
                <a:uFill>
                  <a:solidFill>
                    <a:srgbClr val="ffffff"/>
                  </a:solidFill>
                </a:uFill>
                <a:latin typeface="Calibri"/>
              </a:rPr>
              <a:t>レベル</a:t>
            </a:r>
            <a:endParaRPr b="0" lang="ja-JP" sz="2800" spc="-1" strike="noStrike">
              <a:solidFill>
                <a:srgbClr val="000000"/>
              </a:solidFill>
              <a:uFill>
                <a:solidFill>
                  <a:srgbClr val="ffffff"/>
                </a:solidFill>
              </a:uFill>
              <a:latin typeface="Calibri"/>
            </a:endParaRPr>
          </a:p>
          <a:p>
            <a:pPr lvl="2" marL="1296000" indent="-288000">
              <a:lnSpc>
                <a:spcPct val="100000"/>
              </a:lnSpc>
              <a:spcBef>
                <a:spcPts val="479"/>
              </a:spcBef>
              <a:buClr>
                <a:srgbClr val="000000"/>
              </a:buClr>
              <a:buSzPct val="45000"/>
              <a:buFont typeface="Wingdings" charset="2"/>
              <a:buChar char=""/>
            </a:pPr>
            <a:r>
              <a:rPr b="0" lang="ja-JP" sz="2400" spc="-1" strike="noStrike">
                <a:solidFill>
                  <a:srgbClr val="000000"/>
                </a:solidFill>
                <a:uFill>
                  <a:solidFill>
                    <a:srgbClr val="ffffff"/>
                  </a:solidFill>
                </a:uFill>
                <a:latin typeface="Calibri"/>
              </a:rPr>
              <a:t>第 </a:t>
            </a:r>
            <a:r>
              <a:rPr b="0" lang="ja-JP" sz="2400" spc="-1" strike="noStrike">
                <a:solidFill>
                  <a:srgbClr val="000000"/>
                </a:solidFill>
                <a:uFill>
                  <a:solidFill>
                    <a:srgbClr val="ffffff"/>
                  </a:solidFill>
                </a:uFill>
                <a:latin typeface="Calibri"/>
              </a:rPr>
              <a:t>3 </a:t>
            </a:r>
            <a:r>
              <a:rPr b="0" lang="ja-JP" sz="2400" spc="-1" strike="noStrike">
                <a:solidFill>
                  <a:srgbClr val="000000"/>
                </a:solidFill>
                <a:uFill>
                  <a:solidFill>
                    <a:srgbClr val="ffffff"/>
                  </a:solidFill>
                </a:uFill>
                <a:latin typeface="Calibri"/>
              </a:rPr>
              <a:t>レベル</a:t>
            </a:r>
            <a:endParaRPr b="0" lang="ja-JP" sz="2400" spc="-1" strike="noStrike">
              <a:solidFill>
                <a:srgbClr val="000000"/>
              </a:solidFill>
              <a:uFill>
                <a:solidFill>
                  <a:srgbClr val="ffffff"/>
                </a:solidFill>
              </a:uFill>
              <a:latin typeface="Calibri"/>
            </a:endParaRPr>
          </a:p>
          <a:p>
            <a:pPr lvl="3" marL="1728000" indent="-216000">
              <a:lnSpc>
                <a:spcPct val="100000"/>
              </a:lnSpc>
              <a:spcBef>
                <a:spcPts val="400"/>
              </a:spcBef>
              <a:buClr>
                <a:srgbClr val="000000"/>
              </a:buClr>
              <a:buSzPct val="75000"/>
              <a:buFont typeface="Symbol" charset="2"/>
              <a:buChar char=""/>
            </a:pPr>
            <a:r>
              <a:rPr b="0" lang="ja-JP" sz="2000" spc="-1" strike="noStrike">
                <a:solidFill>
                  <a:srgbClr val="000000"/>
                </a:solidFill>
                <a:uFill>
                  <a:solidFill>
                    <a:srgbClr val="ffffff"/>
                  </a:solidFill>
                </a:uFill>
                <a:latin typeface="Calibri"/>
              </a:rPr>
              <a:t>第 </a:t>
            </a:r>
            <a:r>
              <a:rPr b="0" lang="ja-JP" sz="2000" spc="-1" strike="noStrike">
                <a:solidFill>
                  <a:srgbClr val="000000"/>
                </a:solidFill>
                <a:uFill>
                  <a:solidFill>
                    <a:srgbClr val="ffffff"/>
                  </a:solidFill>
                </a:uFill>
                <a:latin typeface="Calibri"/>
              </a:rPr>
              <a:t>4 </a:t>
            </a:r>
            <a:r>
              <a:rPr b="0" lang="ja-JP" sz="2000" spc="-1" strike="noStrike">
                <a:solidFill>
                  <a:srgbClr val="000000"/>
                </a:solidFill>
                <a:uFill>
                  <a:solidFill>
                    <a:srgbClr val="ffffff"/>
                  </a:solidFill>
                </a:uFill>
                <a:latin typeface="Calibri"/>
              </a:rPr>
              <a:t>レベル</a:t>
            </a:r>
            <a:endParaRPr b="0" lang="ja-JP" sz="2000" spc="-1" strike="noStrike">
              <a:solidFill>
                <a:srgbClr val="000000"/>
              </a:solidFill>
              <a:uFill>
                <a:solidFill>
                  <a:srgbClr val="ffffff"/>
                </a:solidFill>
              </a:uFill>
              <a:latin typeface="Calibri"/>
            </a:endParaRPr>
          </a:p>
          <a:p>
            <a:pPr lvl="4" marL="2160000" indent="-216000">
              <a:lnSpc>
                <a:spcPct val="100000"/>
              </a:lnSpc>
              <a:spcBef>
                <a:spcPts val="400"/>
              </a:spcBef>
              <a:buClr>
                <a:srgbClr val="000000"/>
              </a:buClr>
              <a:buSzPct val="45000"/>
              <a:buFont typeface="Wingdings" charset="2"/>
              <a:buChar char=""/>
            </a:pPr>
            <a:r>
              <a:rPr b="0" lang="ja-JP" sz="2000" spc="-1" strike="noStrike">
                <a:solidFill>
                  <a:srgbClr val="000000"/>
                </a:solidFill>
                <a:uFill>
                  <a:solidFill>
                    <a:srgbClr val="ffffff"/>
                  </a:solidFill>
                </a:uFill>
                <a:latin typeface="Calibri"/>
              </a:rPr>
              <a:t>第 </a:t>
            </a:r>
            <a:r>
              <a:rPr b="0" lang="ja-JP" sz="2000" spc="-1" strike="noStrike">
                <a:solidFill>
                  <a:srgbClr val="000000"/>
                </a:solidFill>
                <a:uFill>
                  <a:solidFill>
                    <a:srgbClr val="ffffff"/>
                  </a:solidFill>
                </a:uFill>
                <a:latin typeface="Calibri"/>
              </a:rPr>
              <a:t>5 </a:t>
            </a:r>
            <a:r>
              <a:rPr b="0" lang="ja-JP" sz="2000" spc="-1" strike="noStrike">
                <a:solidFill>
                  <a:srgbClr val="000000"/>
                </a:solidFill>
                <a:uFill>
                  <a:solidFill>
                    <a:srgbClr val="ffffff"/>
                  </a:solidFill>
                </a:uFill>
                <a:latin typeface="Calibri"/>
              </a:rPr>
              <a:t>レベル</a:t>
            </a:r>
            <a:endParaRPr b="0" lang="ja-JP" sz="2000" spc="-1" strike="noStrike">
              <a:solidFill>
                <a:srgbClr val="000000"/>
              </a:solidFill>
              <a:uFill>
                <a:solidFill>
                  <a:srgbClr val="ffffff"/>
                </a:solidFill>
              </a:u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p>
            <a:pPr>
              <a:lnSpc>
                <a:spcPct val="100000"/>
              </a:lnSpc>
            </a:pPr>
            <a:fld id="{9083C26F-0400-47C0-B5FB-F9173BF3AC10}" type="datetime">
              <a:rPr b="0" lang="en-US" sz="1200" spc="-1" strike="noStrike">
                <a:solidFill>
                  <a:srgbClr val="8b8b8b"/>
                </a:solidFill>
                <a:uFill>
                  <a:solidFill>
                    <a:srgbClr val="ffffff"/>
                  </a:solidFill>
                </a:uFill>
                <a:latin typeface="Calibri"/>
              </a:rPr>
              <a:t>7/13/20</a:t>
            </a:fld>
            <a:endParaRPr b="0" lang="en-US" sz="1200" spc="-1" strike="noStrike">
              <a:solidFill>
                <a:srgbClr val="000000"/>
              </a:solidFill>
              <a:uFill>
                <a:solidFill>
                  <a:srgbClr val="ffffff"/>
                </a:solidFill>
              </a:uFill>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p>
            <a:pPr algn="r">
              <a:lnSpc>
                <a:spcPct val="100000"/>
              </a:lnSpc>
            </a:pPr>
            <a:fld id="{66C1ADD3-17F7-4EDC-AF29-4180D0B7A1FD}" type="slidenum">
              <a:rPr b="0" lang="en-US" sz="1200" spc="-1" strike="noStrike">
                <a:solidFill>
                  <a:srgbClr val="8b8b8b"/>
                </a:solidFill>
                <a:uFill>
                  <a:solidFill>
                    <a:srgbClr val="ffffff"/>
                  </a:solidFill>
                </a:uFill>
                <a:latin typeface="Calibri"/>
              </a:rPr>
              <a:t>&lt;番号&gt;</a:t>
            </a:fld>
            <a:endParaRPr b="0" lang="en-US" sz="12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2525040" y="294480"/>
            <a:ext cx="4442040" cy="516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800" spc="-1" strike="noStrike">
                <a:solidFill>
                  <a:srgbClr val="000000"/>
                </a:solidFill>
                <a:uFill>
                  <a:solidFill>
                    <a:srgbClr val="ffffff"/>
                  </a:solidFill>
                </a:uFill>
                <a:latin typeface="Calibri"/>
              </a:rPr>
              <a:t>データ構造記述言語の開発</a:t>
            </a:r>
            <a:endParaRPr b="0" lang="en-US" sz="2800" spc="-1" strike="noStrike">
              <a:solidFill>
                <a:srgbClr val="000000"/>
              </a:solidFill>
              <a:uFill>
                <a:solidFill>
                  <a:srgbClr val="ffffff"/>
                </a:solidFill>
              </a:uFill>
              <a:latin typeface="Arial"/>
            </a:endParaRPr>
          </a:p>
        </p:txBody>
      </p:sp>
      <p:sp>
        <p:nvSpPr>
          <p:cNvPr id="83" name="CustomShape 2"/>
          <p:cNvSpPr/>
          <p:nvPr/>
        </p:nvSpPr>
        <p:spPr>
          <a:xfrm>
            <a:off x="261000" y="1522080"/>
            <a:ext cx="8334720" cy="2009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データ構造を統一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=&gt; NIMS Standard SpreadSheet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（データ形式</a:t>
            </a:r>
            <a:r>
              <a:rPr b="0" lang="en-US" sz="1800" spc="-1" strike="noStrike">
                <a:solidFill>
                  <a:srgbClr val="000000"/>
                </a:solidFill>
                <a:uFill>
                  <a:solidFill>
                    <a:srgbClr val="ffffff"/>
                  </a:solidFill>
                </a:uFill>
                <a:latin typeface="Calibri"/>
              </a:rPr>
              <a:t>=</a:t>
            </a:r>
            <a:r>
              <a:rPr b="0" lang="en-US" sz="1800" spc="-1" strike="noStrike">
                <a:solidFill>
                  <a:srgbClr val="000000"/>
                </a:solidFill>
                <a:uFill>
                  <a:solidFill>
                    <a:srgbClr val="ffffff"/>
                  </a:solidFill>
                </a:uFill>
                <a:latin typeface="Calibri"/>
              </a:rPr>
              <a:t>データ構造となるような厳密解釈を目指す）</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シンプルなデータ構造のみを扱う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=&gt; CSV</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統一されたデータ構造パラダイムの下でデータを扱う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=&gt; </a:t>
            </a:r>
            <a:r>
              <a:rPr b="0" lang="en-US" sz="1800" spc="-1" strike="noStrike">
                <a:solidFill>
                  <a:srgbClr val="000000"/>
                </a:solidFill>
                <a:uFill>
                  <a:solidFill>
                    <a:srgbClr val="ffffff"/>
                  </a:solidFill>
                </a:uFill>
                <a:latin typeface="Calibri"/>
              </a:rPr>
              <a:t>シンプルで最低限のオペレーション定義 </a:t>
            </a:r>
            <a:r>
              <a:rPr b="0" lang="en-US" sz="1800" spc="-1" strike="noStrike">
                <a:solidFill>
                  <a:srgbClr val="000000"/>
                </a:solidFill>
                <a:uFill>
                  <a:solidFill>
                    <a:srgbClr val="ffffff"/>
                  </a:solidFill>
                </a:uFill>
                <a:latin typeface="Calibri"/>
              </a:rPr>
              <a:t>=&gt; NIMS</a:t>
            </a:r>
            <a:r>
              <a:rPr b="0" lang="en-US" sz="1800" spc="-1" strike="noStrike">
                <a:solidFill>
                  <a:srgbClr val="000000"/>
                </a:solidFill>
                <a:uFill>
                  <a:solidFill>
                    <a:srgbClr val="ffffff"/>
                  </a:solidFill>
                </a:uFill>
                <a:latin typeface="Calibri"/>
              </a:rPr>
              <a:t>オリジナルな定義言語 </a:t>
            </a:r>
            <a:endParaRPr b="0" lang="en-US" sz="1800" spc="-1" strike="noStrike">
              <a:solidFill>
                <a:srgbClr val="000000"/>
              </a:solidFill>
              <a:uFill>
                <a:solidFill>
                  <a:srgbClr val="ffffff"/>
                </a:solidFill>
              </a:uFill>
              <a:latin typeface="Arial"/>
            </a:endParaRPr>
          </a:p>
        </p:txBody>
      </p:sp>
      <p:sp>
        <p:nvSpPr>
          <p:cNvPr id="84" name="CustomShape 3"/>
          <p:cNvSpPr/>
          <p:nvPr/>
        </p:nvSpPr>
        <p:spPr>
          <a:xfrm>
            <a:off x="126000" y="1008000"/>
            <a:ext cx="8654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目的：</a:t>
            </a:r>
            <a:endParaRPr b="0" lang="en-US" sz="1800" spc="-1" strike="noStrike">
              <a:solidFill>
                <a:srgbClr val="000000"/>
              </a:solidFill>
              <a:uFill>
                <a:solidFill>
                  <a:srgbClr val="ffffff"/>
                </a:solidFill>
              </a:uFill>
              <a:latin typeface="Arial"/>
            </a:endParaRPr>
          </a:p>
        </p:txBody>
      </p:sp>
      <p:sp>
        <p:nvSpPr>
          <p:cNvPr id="85" name="TextShape 4"/>
          <p:cNvSpPr txBox="1"/>
          <p:nvPr/>
        </p:nvSpPr>
        <p:spPr>
          <a:xfrm>
            <a:off x="733320" y="3570840"/>
            <a:ext cx="6898680" cy="262116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定義言語 </a:t>
            </a:r>
            <a:r>
              <a:rPr b="0" lang="en-US" sz="1800" spc="-1" strike="noStrike">
                <a:solidFill>
                  <a:srgbClr val="000000"/>
                </a:solidFill>
                <a:uFill>
                  <a:solidFill>
                    <a:srgbClr val="ffffff"/>
                  </a:solidFill>
                </a:uFill>
                <a:latin typeface="Arial"/>
              </a:rPr>
              <a:t>tq</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&lt;head&gt;::=&lt;ref-label&gt;?&lt;reference&gt;?&lt;operator&gt;?&lt;name&gt;?&lt;bind&gt;?;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&lt;ref-label&gt;::=(’#’|’##’)&lt;num&gt;+;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&lt;reference&gt;::=’$’(’#’|’##’)&lt;num&gt;+;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&lt;operator&gt;::='$'&lt;name&gt;'$'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&lt;name&gt;::=&lt;char&gt;+;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&lt;bind&gt;::=’[’(&lt;num&gt;+(,&lt;num&gt;+)*)?’]’;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&lt;T-form&gt;::=&lt;head&gt;(’(’(&lt;T-form&gt;(’,’&lt;T-form&gt;)*)?’)’)*;</a:t>
            </a:r>
            <a:endParaRPr b="0" lang="en-US" sz="1800" spc="-1" strike="noStrike">
              <a:solidFill>
                <a:srgbClr val="000000"/>
              </a:solidFill>
              <a:uFill>
                <a:solidFill>
                  <a:srgbClr val="ffffff"/>
                </a:solidFill>
              </a:uFill>
              <a:latin typeface="Arial"/>
            </a:endParaRPr>
          </a:p>
        </p:txBody>
      </p:sp>
      <p:sp>
        <p:nvSpPr>
          <p:cNvPr id="86" name="TextShape 5"/>
          <p:cNvSpPr txBox="1"/>
          <p:nvPr/>
        </p:nvSpPr>
        <p:spPr>
          <a:xfrm>
            <a:off x="33840" y="42840"/>
            <a:ext cx="866520" cy="379800"/>
          </a:xfrm>
          <a:prstGeom prst="rect">
            <a:avLst/>
          </a:prstGeom>
          <a:noFill/>
          <a:ln>
            <a:solidFill>
              <a:srgbClr val="ff3333"/>
            </a:solidFill>
          </a:ln>
        </p:spPr>
        <p:txBody>
          <a:bodyPr lIns="90000" rIns="90000" tIns="45000" bIns="45000"/>
          <a:p>
            <a:r>
              <a:rPr b="0" lang="en-US" sz="1800" spc="-1" strike="noStrike">
                <a:solidFill>
                  <a:srgbClr val="ff3333"/>
                </a:solidFill>
                <a:uFill>
                  <a:solidFill>
                    <a:srgbClr val="ffffff"/>
                  </a:solidFill>
                </a:uFill>
                <a:latin typeface="Arial"/>
              </a:rPr>
              <a:t>新仕様</a:t>
            </a:r>
            <a:endParaRPr b="0" lang="en-US" sz="18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144360" y="1192680"/>
            <a:ext cx="7069320" cy="3107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データ構造記述 </a:t>
            </a:r>
            <a:r>
              <a:rPr b="0" lang="en-US" sz="1800" spc="-1" strike="noStrike">
                <a:solidFill>
                  <a:srgbClr val="000000"/>
                </a:solidFill>
                <a:uFill>
                  <a:solidFill>
                    <a:srgbClr val="ffffff"/>
                  </a:solidFill>
                </a:uFill>
                <a:latin typeface="Calibri"/>
              </a:rPr>
              <a:t>= NS3 + CSV + tq</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 NIMS Standard SpreadSheet</a:t>
            </a:r>
            <a:r>
              <a:rPr b="0" lang="en-US" sz="1800" spc="-1" strike="noStrike">
                <a:solidFill>
                  <a:srgbClr val="000000"/>
                </a:solidFill>
                <a:uFill>
                  <a:solidFill>
                    <a:srgbClr val="ffffff"/>
                  </a:solidFill>
                </a:uFill>
                <a:latin typeface="Calibri"/>
              </a:rPr>
              <a:t>形式</a:t>
            </a:r>
            <a:r>
              <a:rPr b="0" lang="en-US" sz="1800" spc="-1" strike="noStrike">
                <a:solidFill>
                  <a:srgbClr val="000000"/>
                </a:solidFill>
                <a:uFill>
                  <a:solidFill>
                    <a:srgbClr val="ffffff"/>
                  </a:solidFill>
                </a:uFill>
                <a:latin typeface="Calibri"/>
              </a:rPr>
              <a:t>(NS3)</a:t>
            </a:r>
            <a:r>
              <a:rPr b="0" lang="en-US" sz="1800" spc="-1" strike="noStrike">
                <a:solidFill>
                  <a:srgbClr val="000000"/>
                </a:solidFill>
                <a:uFill>
                  <a:solidFill>
                    <a:srgbClr val="ffffff"/>
                  </a:solidFill>
                </a:uFill>
                <a:latin typeface="Calibri"/>
              </a:rPr>
              <a:t>は、前述</a:t>
            </a:r>
            <a:r>
              <a:rPr b="0" lang="en-US" sz="1800" spc="-1" strike="noStrike">
                <a:solidFill>
                  <a:srgbClr val="000000"/>
                </a:solidFill>
                <a:uFill>
                  <a:solidFill>
                    <a:srgbClr val="ffffff"/>
                  </a:solidFill>
                </a:uFill>
                <a:latin typeface="Calibri"/>
              </a:rPr>
              <a:t>&lt;T-form&gt;</a:t>
            </a:r>
            <a:r>
              <a:rPr b="0" lang="en-US" sz="1800" spc="-1" strike="noStrike">
                <a:solidFill>
                  <a:srgbClr val="000000"/>
                </a:solidFill>
                <a:uFill>
                  <a:solidFill>
                    <a:srgbClr val="ffffff"/>
                  </a:solidFill>
                </a:uFill>
                <a:latin typeface="Calibri"/>
              </a:rPr>
              <a:t>で表現される</a:t>
            </a:r>
            <a:r>
              <a:rPr b="0" lang="en-US" sz="1800" spc="-1" strike="noStrike">
                <a:solidFill>
                  <a:srgbClr val="000000"/>
                </a:solidFill>
                <a:uFill>
                  <a:solidFill>
                    <a:srgbClr val="ffffff"/>
                  </a:solidFill>
                </a:uFill>
                <a:latin typeface="Calibri"/>
              </a:rPr>
              <a: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NS3:: &lt;Dataset&gt;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&lt;Dataset&gt;::=’(‘&lt;Line&gt;(‘,’&lt;Line&gt;)*’)’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&lt;Line&gt;::=’(‘&lt;Cell&gt;(‘,’&lt;Cell&gt;)*’)’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&lt;Cell&gt;::=’(‘&lt;Item&gt;’,’’Quantity’’(‘&lt;Value&gt;’,’&lt;Unit&gt;’)’’)’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 ‘(‘&lt;Item&gt;’,’&lt;Type&gt;’(‘&lt;Value&gt;’)’’)’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 CSV:</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厳密に</a:t>
            </a:r>
            <a:r>
              <a:rPr b="0" lang="en-US" sz="1800" spc="-1" strike="noStrike">
                <a:solidFill>
                  <a:srgbClr val="000000"/>
                </a:solidFill>
                <a:uFill>
                  <a:solidFill>
                    <a:srgbClr val="ffffff"/>
                  </a:solidFill>
                </a:uFill>
                <a:latin typeface="Calibri"/>
              </a:rPr>
              <a:t>CSV</a:t>
            </a:r>
            <a:r>
              <a:rPr b="0" lang="en-US" sz="1800" spc="-1" strike="noStrike">
                <a:solidFill>
                  <a:srgbClr val="000000"/>
                </a:solidFill>
                <a:uFill>
                  <a:solidFill>
                    <a:srgbClr val="ffffff"/>
                  </a:solidFill>
                </a:uFill>
                <a:latin typeface="Calibri"/>
              </a:rPr>
              <a:t>のみ</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データ形式定義言語 </a:t>
            </a:r>
            <a:r>
              <a:rPr b="0" lang="en-US" sz="1800" spc="-1" strike="noStrike">
                <a:solidFill>
                  <a:srgbClr val="000000"/>
                </a:solidFill>
                <a:uFill>
                  <a:solidFill>
                    <a:srgbClr val="ffffff"/>
                  </a:solidFill>
                </a:uFill>
                <a:latin typeface="Calibri"/>
              </a:rPr>
              <a:t>tq:</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NIMS</a:t>
            </a:r>
            <a:r>
              <a:rPr b="0" lang="en-US" sz="1800" spc="-1" strike="noStrike">
                <a:solidFill>
                  <a:srgbClr val="000000"/>
                </a:solidFill>
                <a:uFill>
                  <a:solidFill>
                    <a:srgbClr val="ffffff"/>
                  </a:solidFill>
                </a:uFill>
                <a:latin typeface="Calibri"/>
              </a:rPr>
              <a:t>のオリジナル構造定義言語（前述）</a:t>
            </a:r>
            <a:endParaRPr b="0" lang="en-US" sz="1800" spc="-1" strike="noStrike">
              <a:solidFill>
                <a:srgbClr val="000000"/>
              </a:solidFill>
              <a:uFill>
                <a:solidFill>
                  <a:srgbClr val="ffffff"/>
                </a:solidFill>
              </a:uFill>
              <a:latin typeface="Arial"/>
            </a:endParaRPr>
          </a:p>
        </p:txBody>
      </p:sp>
      <p:sp>
        <p:nvSpPr>
          <p:cNvPr id="88" name="CustomShape 2"/>
          <p:cNvSpPr/>
          <p:nvPr/>
        </p:nvSpPr>
        <p:spPr>
          <a:xfrm>
            <a:off x="36000" y="828000"/>
            <a:ext cx="13226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構造定義：</a:t>
            </a:r>
            <a:endParaRPr b="0" lang="en-US" sz="1800" spc="-1" strike="noStrike">
              <a:solidFill>
                <a:srgbClr val="000000"/>
              </a:solidFill>
              <a:uFill>
                <a:solidFill>
                  <a:srgbClr val="ffffff"/>
                </a:solidFill>
              </a:uFill>
              <a:latin typeface="Arial"/>
            </a:endParaRPr>
          </a:p>
        </p:txBody>
      </p:sp>
      <p:sp>
        <p:nvSpPr>
          <p:cNvPr id="89" name="CustomShape 3"/>
          <p:cNvSpPr/>
          <p:nvPr/>
        </p:nvSpPr>
        <p:spPr>
          <a:xfrm>
            <a:off x="1324440" y="2526480"/>
            <a:ext cx="3151440" cy="1187640"/>
          </a:xfrm>
          <a:prstGeom prst="rect">
            <a:avLst/>
          </a:prstGeom>
          <a:noFill/>
          <a:ln>
            <a:noFill/>
          </a:ln>
        </p:spPr>
        <p:style>
          <a:lnRef idx="0"/>
          <a:fillRef idx="0"/>
          <a:effectRef idx="0"/>
          <a:fontRef idx="minor"/>
        </p:style>
      </p:sp>
      <p:sp>
        <p:nvSpPr>
          <p:cNvPr id="90" name="CustomShape 4"/>
          <p:cNvSpPr/>
          <p:nvPr/>
        </p:nvSpPr>
        <p:spPr>
          <a:xfrm>
            <a:off x="2525040" y="190440"/>
            <a:ext cx="4442040" cy="516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800" spc="-1" strike="noStrike">
                <a:solidFill>
                  <a:srgbClr val="000000"/>
                </a:solidFill>
                <a:uFill>
                  <a:solidFill>
                    <a:srgbClr val="ffffff"/>
                  </a:solidFill>
                </a:uFill>
                <a:latin typeface="Calibri"/>
              </a:rPr>
              <a:t>データ構造記述言語の開発</a:t>
            </a:r>
            <a:endParaRPr b="0" lang="en-US" sz="2800" spc="-1" strike="noStrike">
              <a:solidFill>
                <a:srgbClr val="000000"/>
              </a:solidFill>
              <a:uFill>
                <a:solidFill>
                  <a:srgbClr val="ffffff"/>
                </a:solidFill>
              </a:uFill>
              <a:latin typeface="Arial"/>
            </a:endParaRPr>
          </a:p>
        </p:txBody>
      </p:sp>
      <p:sp>
        <p:nvSpPr>
          <p:cNvPr id="91" name="TextShape 5"/>
          <p:cNvSpPr txBox="1"/>
          <p:nvPr/>
        </p:nvSpPr>
        <p:spPr>
          <a:xfrm>
            <a:off x="34200" y="43200"/>
            <a:ext cx="866520" cy="379800"/>
          </a:xfrm>
          <a:prstGeom prst="rect">
            <a:avLst/>
          </a:prstGeom>
          <a:noFill/>
          <a:ln>
            <a:solidFill>
              <a:srgbClr val="ff3333"/>
            </a:solidFill>
          </a:ln>
        </p:spPr>
        <p:txBody>
          <a:bodyPr lIns="90000" rIns="90000" tIns="45000" bIns="45000"/>
          <a:p>
            <a:r>
              <a:rPr b="0" lang="en-US" sz="1800" spc="-1" strike="noStrike">
                <a:solidFill>
                  <a:srgbClr val="ff3333"/>
                </a:solidFill>
                <a:uFill>
                  <a:solidFill>
                    <a:srgbClr val="ffffff"/>
                  </a:solidFill>
                </a:uFill>
                <a:latin typeface="Arial"/>
              </a:rPr>
              <a:t>新仕様</a:t>
            </a:r>
            <a:endParaRPr b="0" lang="en-US" sz="1800" spc="-1" strike="noStrike">
              <a:solidFill>
                <a:srgbClr val="000000"/>
              </a:solidFill>
              <a:uFill>
                <a:solidFill>
                  <a:srgbClr val="ffffff"/>
                </a:solidFill>
              </a:uFill>
              <a:latin typeface="Arial"/>
            </a:endParaRPr>
          </a:p>
        </p:txBody>
      </p:sp>
      <p:sp>
        <p:nvSpPr>
          <p:cNvPr id="92" name="CustomShape 6"/>
          <p:cNvSpPr/>
          <p:nvPr/>
        </p:nvSpPr>
        <p:spPr>
          <a:xfrm>
            <a:off x="38880" y="4675320"/>
            <a:ext cx="15512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構造レベル：</a:t>
            </a:r>
            <a:endParaRPr b="0" lang="en-US" sz="1800" spc="-1" strike="noStrike">
              <a:solidFill>
                <a:srgbClr val="000000"/>
              </a:solidFill>
              <a:uFill>
                <a:solidFill>
                  <a:srgbClr val="ffffff"/>
                </a:solidFill>
              </a:uFill>
              <a:latin typeface="Arial"/>
            </a:endParaRPr>
          </a:p>
        </p:txBody>
      </p:sp>
      <p:sp>
        <p:nvSpPr>
          <p:cNvPr id="93" name="CustomShape 7"/>
          <p:cNvSpPr/>
          <p:nvPr/>
        </p:nvSpPr>
        <p:spPr>
          <a:xfrm>
            <a:off x="180000" y="5049720"/>
            <a:ext cx="3618000" cy="6382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言語木構造</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言語が表す均質化</a:t>
            </a:r>
            <a:r>
              <a:rPr b="0" lang="en-US" sz="1800" spc="-1" strike="noStrike">
                <a:solidFill>
                  <a:srgbClr val="000000"/>
                </a:solidFill>
                <a:uFill>
                  <a:solidFill>
                    <a:srgbClr val="ffffff"/>
                  </a:solidFill>
                </a:uFill>
                <a:latin typeface="Calibri"/>
              </a:rPr>
              <a:t>2</a:t>
            </a:r>
            <a:r>
              <a:rPr b="0" lang="en-US" sz="1800" spc="-1" strike="noStrike">
                <a:solidFill>
                  <a:srgbClr val="000000"/>
                </a:solidFill>
                <a:uFill>
                  <a:solidFill>
                    <a:srgbClr val="ffffff"/>
                  </a:solidFill>
                </a:uFill>
                <a:latin typeface="Calibri"/>
              </a:rPr>
              <a:t>部グラフ構造</a:t>
            </a:r>
            <a:endParaRPr b="0" lang="en-US" sz="1800" spc="-1" strike="noStrike">
              <a:solidFill>
                <a:srgbClr val="000000"/>
              </a:solidFill>
              <a:uFill>
                <a:solidFill>
                  <a:srgbClr val="ffffff"/>
                </a:solidFill>
              </a:uFill>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223200" y="4126680"/>
            <a:ext cx="3151440" cy="11869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項レファレンス：</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#1($#1) =&gt; #1($#1@#1)</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木レファレンス：</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$##1(##1) =&gt; $##1@##1(##1)</a:t>
            </a:r>
            <a:endParaRPr b="0" lang="en-US" sz="1800" spc="-1" strike="noStrike">
              <a:solidFill>
                <a:srgbClr val="000000"/>
              </a:solidFill>
              <a:uFill>
                <a:solidFill>
                  <a:srgbClr val="ffffff"/>
                </a:solidFill>
              </a:uFill>
              <a:latin typeface="Arial"/>
            </a:endParaRPr>
          </a:p>
        </p:txBody>
      </p:sp>
      <p:sp>
        <p:nvSpPr>
          <p:cNvPr id="95" name="CustomShape 2"/>
          <p:cNvSpPr/>
          <p:nvPr/>
        </p:nvSpPr>
        <p:spPr>
          <a:xfrm>
            <a:off x="60840" y="3766320"/>
            <a:ext cx="20084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レファレンス例：</a:t>
            </a:r>
            <a:endParaRPr b="0" lang="en-US" sz="1800" spc="-1" strike="noStrike">
              <a:solidFill>
                <a:srgbClr val="000000"/>
              </a:solidFill>
              <a:uFill>
                <a:solidFill>
                  <a:srgbClr val="ffffff"/>
                </a:solidFill>
              </a:uFill>
              <a:latin typeface="Arial"/>
            </a:endParaRPr>
          </a:p>
        </p:txBody>
      </p:sp>
      <p:sp>
        <p:nvSpPr>
          <p:cNvPr id="96" name="CustomShape 3"/>
          <p:cNvSpPr/>
          <p:nvPr/>
        </p:nvSpPr>
        <p:spPr>
          <a:xfrm>
            <a:off x="2525040" y="248760"/>
            <a:ext cx="4442040" cy="516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800" spc="-1" strike="noStrike">
                <a:solidFill>
                  <a:srgbClr val="000000"/>
                </a:solidFill>
                <a:uFill>
                  <a:solidFill>
                    <a:srgbClr val="ffffff"/>
                  </a:solidFill>
                </a:uFill>
                <a:latin typeface="Calibri"/>
              </a:rPr>
              <a:t>データ構造記述言語の開発</a:t>
            </a:r>
            <a:endParaRPr b="0" lang="en-US" sz="2800" spc="-1" strike="noStrike">
              <a:solidFill>
                <a:srgbClr val="000000"/>
              </a:solidFill>
              <a:uFill>
                <a:solidFill>
                  <a:srgbClr val="ffffff"/>
                </a:solidFill>
              </a:uFill>
              <a:latin typeface="Arial"/>
            </a:endParaRPr>
          </a:p>
        </p:txBody>
      </p:sp>
      <p:sp>
        <p:nvSpPr>
          <p:cNvPr id="97" name="CustomShape 4"/>
          <p:cNvSpPr/>
          <p:nvPr/>
        </p:nvSpPr>
        <p:spPr>
          <a:xfrm>
            <a:off x="95400" y="1296000"/>
            <a:ext cx="24670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レファレンスの定義：</a:t>
            </a:r>
            <a:endParaRPr b="0" lang="en-US" sz="1800" spc="-1" strike="noStrike">
              <a:solidFill>
                <a:srgbClr val="000000"/>
              </a:solidFill>
              <a:uFill>
                <a:solidFill>
                  <a:srgbClr val="ffffff"/>
                </a:solidFill>
              </a:uFill>
              <a:latin typeface="Arial"/>
            </a:endParaRPr>
          </a:p>
        </p:txBody>
      </p:sp>
      <p:sp>
        <p:nvSpPr>
          <p:cNvPr id="98" name="CustomShape 5"/>
          <p:cNvSpPr/>
          <p:nvPr/>
        </p:nvSpPr>
        <p:spPr>
          <a:xfrm>
            <a:off x="299520" y="1678680"/>
            <a:ext cx="5893200" cy="913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グラフおよび均質化２部グラフ構造を表すための表現</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項レファレンス</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木レファレンス</a:t>
            </a:r>
            <a:endParaRPr b="0" lang="en-US" sz="1800" spc="-1" strike="noStrike">
              <a:solidFill>
                <a:srgbClr val="000000"/>
              </a:solidFill>
              <a:uFill>
                <a:solidFill>
                  <a:srgbClr val="ffffff"/>
                </a:solidFill>
              </a:uFill>
              <a:latin typeface="Arial"/>
            </a:endParaRPr>
          </a:p>
        </p:txBody>
      </p:sp>
      <p:sp>
        <p:nvSpPr>
          <p:cNvPr id="99" name="TextShape 6"/>
          <p:cNvSpPr txBox="1"/>
          <p:nvPr/>
        </p:nvSpPr>
        <p:spPr>
          <a:xfrm>
            <a:off x="34200" y="43200"/>
            <a:ext cx="866520" cy="379800"/>
          </a:xfrm>
          <a:prstGeom prst="rect">
            <a:avLst/>
          </a:prstGeom>
          <a:noFill/>
          <a:ln>
            <a:solidFill>
              <a:srgbClr val="ff3333"/>
            </a:solidFill>
          </a:ln>
        </p:spPr>
        <p:txBody>
          <a:bodyPr lIns="90000" rIns="90000" tIns="45000" bIns="45000"/>
          <a:p>
            <a:r>
              <a:rPr b="0" lang="en-US" sz="1800" spc="-1" strike="noStrike">
                <a:solidFill>
                  <a:srgbClr val="ff3333"/>
                </a:solidFill>
                <a:uFill>
                  <a:solidFill>
                    <a:srgbClr val="ffffff"/>
                  </a:solidFill>
                </a:uFill>
                <a:latin typeface="Arial"/>
              </a:rPr>
              <a:t>新仕様</a:t>
            </a:r>
            <a:endParaRPr b="0" lang="en-US" sz="1800" spc="-1" strike="noStrike">
              <a:solidFill>
                <a:srgbClr val="000000"/>
              </a:solidFill>
              <a:uFill>
                <a:solidFill>
                  <a:srgbClr val="ffffff"/>
                </a:solidFill>
              </a:uFill>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240480" y="4126680"/>
            <a:ext cx="2901600" cy="17355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 ex.1</a:t>
            </a:r>
            <a:r>
              <a:rPr b="0" lang="en-US" sz="1800" spc="-1" strike="noStrike">
                <a:solidFill>
                  <a:srgbClr val="000000"/>
                </a:solidFill>
                <a:uFill>
                  <a:solidFill>
                    <a:srgbClr val="ffffff"/>
                  </a:solidFill>
                </a:uFill>
                <a:latin typeface="Calibri"/>
              </a:rPr>
              <a: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[1] =&gt; [1]%(A)</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 ex.2</a:t>
            </a:r>
            <a:r>
              <a:rPr b="0" lang="en-US" sz="1800" spc="-1" strike="noStrike">
                <a:solidFill>
                  <a:srgbClr val="000000"/>
                </a:solidFill>
                <a:uFill>
                  <a:solidFill>
                    <a:srgbClr val="ffffff"/>
                  </a:solidFill>
                </a:uFill>
                <a:latin typeface="Calibri"/>
              </a:rPr>
              <a: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[2] =&gt; [2]%(A,B)</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 ex.3</a:t>
            </a:r>
            <a:r>
              <a:rPr b="0" lang="en-US" sz="1800" spc="-1" strike="noStrike">
                <a:solidFill>
                  <a:srgbClr val="000000"/>
                </a:solidFill>
                <a:uFill>
                  <a:solidFill>
                    <a:srgbClr val="ffffff"/>
                  </a:solidFill>
                </a:uFill>
                <a:latin typeface="Calibri"/>
              </a:rPr>
              <a: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[2]([2]) =&gt; [2]([2])%(A,B,C,D)</a:t>
            </a:r>
            <a:endParaRPr b="0" lang="en-US" sz="1800" spc="-1" strike="noStrike">
              <a:solidFill>
                <a:srgbClr val="000000"/>
              </a:solidFill>
              <a:uFill>
                <a:solidFill>
                  <a:srgbClr val="ffffff"/>
                </a:solidFill>
              </a:uFill>
              <a:latin typeface="Arial"/>
            </a:endParaRPr>
          </a:p>
        </p:txBody>
      </p:sp>
      <p:sp>
        <p:nvSpPr>
          <p:cNvPr id="101" name="CustomShape 2"/>
          <p:cNvSpPr/>
          <p:nvPr/>
        </p:nvSpPr>
        <p:spPr>
          <a:xfrm>
            <a:off x="174240" y="3766320"/>
            <a:ext cx="1781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バインドの例：</a:t>
            </a:r>
            <a:endParaRPr b="0" lang="en-US" sz="1800" spc="-1" strike="noStrike">
              <a:solidFill>
                <a:srgbClr val="000000"/>
              </a:solidFill>
              <a:uFill>
                <a:solidFill>
                  <a:srgbClr val="ffffff"/>
                </a:solidFill>
              </a:uFill>
              <a:latin typeface="Arial"/>
            </a:endParaRPr>
          </a:p>
        </p:txBody>
      </p:sp>
      <p:sp>
        <p:nvSpPr>
          <p:cNvPr id="102" name="CustomShape 3"/>
          <p:cNvSpPr/>
          <p:nvPr/>
        </p:nvSpPr>
        <p:spPr>
          <a:xfrm>
            <a:off x="2525040" y="248760"/>
            <a:ext cx="4442040" cy="516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800" spc="-1" strike="noStrike">
                <a:solidFill>
                  <a:srgbClr val="000000"/>
                </a:solidFill>
                <a:uFill>
                  <a:solidFill>
                    <a:srgbClr val="ffffff"/>
                  </a:solidFill>
                </a:uFill>
                <a:latin typeface="Calibri"/>
              </a:rPr>
              <a:t>データ構造記述言語の開発</a:t>
            </a:r>
            <a:endParaRPr b="0" lang="en-US" sz="2800" spc="-1" strike="noStrike">
              <a:solidFill>
                <a:srgbClr val="000000"/>
              </a:solidFill>
              <a:uFill>
                <a:solidFill>
                  <a:srgbClr val="ffffff"/>
                </a:solidFill>
              </a:uFill>
              <a:latin typeface="Arial"/>
            </a:endParaRPr>
          </a:p>
        </p:txBody>
      </p:sp>
      <p:sp>
        <p:nvSpPr>
          <p:cNvPr id="103" name="CustomShape 4"/>
          <p:cNvSpPr/>
          <p:nvPr/>
        </p:nvSpPr>
        <p:spPr>
          <a:xfrm>
            <a:off x="180000" y="1296000"/>
            <a:ext cx="20098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バインドの定義：</a:t>
            </a:r>
            <a:endParaRPr b="0" lang="en-US" sz="1800" spc="-1" strike="noStrike">
              <a:solidFill>
                <a:srgbClr val="000000"/>
              </a:solidFill>
              <a:uFill>
                <a:solidFill>
                  <a:srgbClr val="ffffff"/>
                </a:solidFill>
              </a:uFill>
              <a:latin typeface="Arial"/>
            </a:endParaRPr>
          </a:p>
        </p:txBody>
      </p:sp>
      <p:sp>
        <p:nvSpPr>
          <p:cNvPr id="104" name="CustomShape 5"/>
          <p:cNvSpPr/>
          <p:nvPr/>
        </p:nvSpPr>
        <p:spPr>
          <a:xfrm>
            <a:off x="357480" y="1678680"/>
            <a:ext cx="5560920" cy="913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構造（ノード）に「値」をバインドするための表現</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対象はリーフノードのみ</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配列サイズは上位のノードから引き継がれる</a:t>
            </a:r>
            <a:endParaRPr b="0" lang="en-US" sz="1800" spc="-1" strike="noStrike">
              <a:solidFill>
                <a:srgbClr val="000000"/>
              </a:solidFill>
              <a:uFill>
                <a:solidFill>
                  <a:srgbClr val="ffffff"/>
                </a:solidFill>
              </a:uFill>
              <a:latin typeface="Arial"/>
            </a:endParaRPr>
          </a:p>
        </p:txBody>
      </p:sp>
      <p:sp>
        <p:nvSpPr>
          <p:cNvPr id="105" name="TextShape 6"/>
          <p:cNvSpPr txBox="1"/>
          <p:nvPr/>
        </p:nvSpPr>
        <p:spPr>
          <a:xfrm>
            <a:off x="34200" y="43200"/>
            <a:ext cx="866520" cy="379800"/>
          </a:xfrm>
          <a:prstGeom prst="rect">
            <a:avLst/>
          </a:prstGeom>
          <a:noFill/>
          <a:ln>
            <a:solidFill>
              <a:srgbClr val="ff3333"/>
            </a:solidFill>
          </a:ln>
        </p:spPr>
        <p:txBody>
          <a:bodyPr lIns="90000" rIns="90000" tIns="45000" bIns="45000"/>
          <a:p>
            <a:r>
              <a:rPr b="0" lang="en-US" sz="1800" spc="-1" strike="noStrike">
                <a:solidFill>
                  <a:srgbClr val="ff3333"/>
                </a:solidFill>
                <a:uFill>
                  <a:solidFill>
                    <a:srgbClr val="ffffff"/>
                  </a:solidFill>
                </a:uFill>
                <a:latin typeface="Arial"/>
              </a:rPr>
              <a:t>新仕様</a:t>
            </a:r>
            <a:endParaRPr b="0" lang="en-US" sz="1800" spc="-1" strike="noStrike">
              <a:solidFill>
                <a:srgbClr val="000000"/>
              </a:solidFill>
              <a:uFill>
                <a:solidFill>
                  <a:srgbClr val="ffffff"/>
                </a:solidFill>
              </a:uFill>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180000" y="3631320"/>
            <a:ext cx="5102280" cy="6390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関数名部分を”オペレータ”と呼び明確化する</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オペレータ表現は、</a:t>
            </a:r>
            <a:r>
              <a:rPr b="0" lang="en-US" sz="1800" spc="-1" strike="noStrike">
                <a:solidFill>
                  <a:srgbClr val="000000"/>
                </a:solidFill>
                <a:uFill>
                  <a:solidFill>
                    <a:srgbClr val="ffffff"/>
                  </a:solidFill>
                </a:uFill>
                <a:latin typeface="Calibri"/>
              </a:rPr>
              <a:t>$&lt;name&gt;$</a:t>
            </a:r>
            <a:r>
              <a:rPr b="0" lang="en-US" sz="1800" spc="-1" strike="noStrike">
                <a:solidFill>
                  <a:srgbClr val="000000"/>
                </a:solidFill>
                <a:uFill>
                  <a:solidFill>
                    <a:srgbClr val="ffffff"/>
                  </a:solidFill>
                </a:uFill>
                <a:latin typeface="Calibri"/>
              </a:rPr>
              <a:t>である</a:t>
            </a:r>
            <a:endParaRPr b="0" lang="en-US" sz="1800" spc="-1" strike="noStrike">
              <a:solidFill>
                <a:srgbClr val="000000"/>
              </a:solidFill>
              <a:uFill>
                <a:solidFill>
                  <a:srgbClr val="ffffff"/>
                </a:solidFill>
              </a:uFill>
              <a:latin typeface="Arial"/>
            </a:endParaRPr>
          </a:p>
        </p:txBody>
      </p:sp>
      <p:sp>
        <p:nvSpPr>
          <p:cNvPr id="107" name="CustomShape 2"/>
          <p:cNvSpPr/>
          <p:nvPr/>
        </p:nvSpPr>
        <p:spPr>
          <a:xfrm>
            <a:off x="30960" y="3282120"/>
            <a:ext cx="22370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オペレータの定義：</a:t>
            </a:r>
            <a:endParaRPr b="0" lang="en-US" sz="1800" spc="-1" strike="noStrike">
              <a:solidFill>
                <a:srgbClr val="000000"/>
              </a:solidFill>
              <a:uFill>
                <a:solidFill>
                  <a:srgbClr val="ffffff"/>
                </a:solidFill>
              </a:uFill>
              <a:latin typeface="Arial"/>
            </a:endParaRPr>
          </a:p>
        </p:txBody>
      </p:sp>
      <p:sp>
        <p:nvSpPr>
          <p:cNvPr id="108" name="CustomShape 3"/>
          <p:cNvSpPr/>
          <p:nvPr/>
        </p:nvSpPr>
        <p:spPr>
          <a:xfrm>
            <a:off x="2525040" y="248760"/>
            <a:ext cx="4442040" cy="516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800" spc="-1" strike="noStrike">
                <a:solidFill>
                  <a:srgbClr val="000000"/>
                </a:solidFill>
                <a:uFill>
                  <a:solidFill>
                    <a:srgbClr val="ffffff"/>
                  </a:solidFill>
                </a:uFill>
                <a:latin typeface="Calibri"/>
              </a:rPr>
              <a:t>データ構造記述言語の開発</a:t>
            </a:r>
            <a:endParaRPr b="0" lang="en-US" sz="2800" spc="-1" strike="noStrike">
              <a:solidFill>
                <a:srgbClr val="000000"/>
              </a:solidFill>
              <a:uFill>
                <a:solidFill>
                  <a:srgbClr val="ffffff"/>
                </a:solidFill>
              </a:uFill>
              <a:latin typeface="Arial"/>
            </a:endParaRPr>
          </a:p>
        </p:txBody>
      </p:sp>
      <p:sp>
        <p:nvSpPr>
          <p:cNvPr id="109" name="CustomShape 4"/>
          <p:cNvSpPr/>
          <p:nvPr/>
        </p:nvSpPr>
        <p:spPr>
          <a:xfrm>
            <a:off x="26640" y="715320"/>
            <a:ext cx="30128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関数（</a:t>
            </a:r>
            <a:r>
              <a:rPr b="0" lang="en-US" sz="1800" spc="-1" strike="noStrike">
                <a:solidFill>
                  <a:srgbClr val="000000"/>
                </a:solidFill>
                <a:uFill>
                  <a:solidFill>
                    <a:srgbClr val="ffffff"/>
                  </a:solidFill>
                </a:uFill>
                <a:latin typeface="Calibri"/>
              </a:rPr>
              <a:t>&lt;function&gt;</a:t>
            </a:r>
            <a:r>
              <a:rPr b="0" lang="en-US" sz="1800" spc="-1" strike="noStrike">
                <a:solidFill>
                  <a:srgbClr val="000000"/>
                </a:solidFill>
                <a:uFill>
                  <a:solidFill>
                    <a:srgbClr val="ffffff"/>
                  </a:solidFill>
                </a:uFill>
                <a:latin typeface="Calibri"/>
              </a:rPr>
              <a:t>）の定義：</a:t>
            </a:r>
            <a:endParaRPr b="0" lang="en-US" sz="1800" spc="-1" strike="noStrike">
              <a:solidFill>
                <a:srgbClr val="000000"/>
              </a:solidFill>
              <a:uFill>
                <a:solidFill>
                  <a:srgbClr val="ffffff"/>
                </a:solidFill>
              </a:uFill>
              <a:latin typeface="Arial"/>
            </a:endParaRPr>
          </a:p>
        </p:txBody>
      </p:sp>
      <p:sp>
        <p:nvSpPr>
          <p:cNvPr id="110" name="CustomShape 5"/>
          <p:cNvSpPr/>
          <p:nvPr/>
        </p:nvSpPr>
        <p:spPr>
          <a:xfrm>
            <a:off x="180000" y="1072440"/>
            <a:ext cx="6703920" cy="2009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より高度な操作に対応するため”関数”の概念を導入</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木構造の変更を伴う効果をもたらすものは関数とする</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（項参照は言語構造そのものなので関数ではない）</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それ以外の効果をもたらすものも、場合によっては関数とする</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今まで関数としていたものは、新仕様に表現変更される</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関数の引数は、「自分自身以降の木」</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関数表現による構造変更を「オペレーション」と呼ぶ</a:t>
            </a:r>
            <a:endParaRPr b="0" lang="en-US" sz="1800" spc="-1" strike="noStrike">
              <a:solidFill>
                <a:srgbClr val="000000"/>
              </a:solidFill>
              <a:uFill>
                <a:solidFill>
                  <a:srgbClr val="ffffff"/>
                </a:solidFill>
              </a:uFill>
              <a:latin typeface="Arial"/>
            </a:endParaRPr>
          </a:p>
        </p:txBody>
      </p:sp>
      <p:sp>
        <p:nvSpPr>
          <p:cNvPr id="111" name="CustomShape 6"/>
          <p:cNvSpPr/>
          <p:nvPr/>
        </p:nvSpPr>
        <p:spPr>
          <a:xfrm>
            <a:off x="173520" y="4942800"/>
            <a:ext cx="5703840" cy="11876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 CSV</a:t>
            </a:r>
            <a:r>
              <a:rPr b="0" lang="en-US" sz="1800" spc="-1" strike="noStrike">
                <a:solidFill>
                  <a:srgbClr val="000000"/>
                </a:solidFill>
                <a:uFill>
                  <a:solidFill>
                    <a:srgbClr val="ffffff"/>
                  </a:solidFill>
                </a:uFill>
                <a:latin typeface="Calibri"/>
              </a:rPr>
              <a:t>から</a:t>
            </a:r>
            <a:r>
              <a:rPr b="0" lang="en-US" sz="1800" spc="-1" strike="noStrike">
                <a:solidFill>
                  <a:srgbClr val="000000"/>
                </a:solidFill>
                <a:uFill>
                  <a:solidFill>
                    <a:srgbClr val="ffffff"/>
                  </a:solidFill>
                </a:uFill>
                <a:latin typeface="Calibri"/>
              </a:rPr>
              <a:t>NS3</a:t>
            </a:r>
            <a:r>
              <a:rPr b="0" lang="en-US" sz="1800" spc="-1" strike="noStrike">
                <a:solidFill>
                  <a:srgbClr val="000000"/>
                </a:solidFill>
                <a:uFill>
                  <a:solidFill>
                    <a:srgbClr val="ffffff"/>
                  </a:solidFill>
                </a:uFill>
                <a:latin typeface="Calibri"/>
              </a:rPr>
              <a:t>形式への変換</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複数</a:t>
            </a:r>
            <a:r>
              <a:rPr b="0" lang="en-US" sz="1800" spc="-1" strike="noStrike">
                <a:solidFill>
                  <a:srgbClr val="000000"/>
                </a:solidFill>
                <a:uFill>
                  <a:solidFill>
                    <a:srgbClr val="ffffff"/>
                  </a:solidFill>
                </a:uFill>
                <a:latin typeface="Calibri"/>
              </a:rPr>
              <a:t>CSV</a:t>
            </a:r>
            <a:r>
              <a:rPr b="0" lang="en-US" sz="1800" spc="-1" strike="noStrike">
                <a:solidFill>
                  <a:srgbClr val="000000"/>
                </a:solidFill>
                <a:uFill>
                  <a:solidFill>
                    <a:srgbClr val="ffffff"/>
                  </a:solidFill>
                </a:uFill>
                <a:latin typeface="Calibri"/>
              </a:rPr>
              <a:t>ファイルの統合</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　　（複数</a:t>
            </a:r>
            <a:r>
              <a:rPr b="0" lang="en-US" sz="1800" spc="-1" strike="noStrike">
                <a:solidFill>
                  <a:srgbClr val="000000"/>
                </a:solidFill>
                <a:uFill>
                  <a:solidFill>
                    <a:srgbClr val="ffffff"/>
                  </a:solidFill>
                </a:uFill>
                <a:latin typeface="Calibri"/>
              </a:rPr>
              <a:t>CSV</a:t>
            </a:r>
            <a:r>
              <a:rPr b="0" lang="en-US" sz="1800" spc="-1" strike="noStrike">
                <a:solidFill>
                  <a:srgbClr val="000000"/>
                </a:solidFill>
                <a:uFill>
                  <a:solidFill>
                    <a:srgbClr val="ffffff"/>
                  </a:solidFill>
                </a:uFill>
                <a:latin typeface="Calibri"/>
              </a:rPr>
              <a:t>ファイルから一つの</a:t>
            </a:r>
            <a:r>
              <a:rPr b="0" lang="en-US" sz="1800" spc="-1" strike="noStrike">
                <a:solidFill>
                  <a:srgbClr val="000000"/>
                </a:solidFill>
                <a:uFill>
                  <a:solidFill>
                    <a:srgbClr val="ffffff"/>
                  </a:solidFill>
                </a:uFill>
                <a:latin typeface="Calibri"/>
              </a:rPr>
              <a:t>NS3</a:t>
            </a:r>
            <a:r>
              <a:rPr b="0" lang="en-US" sz="1800" spc="-1" strike="noStrike">
                <a:solidFill>
                  <a:srgbClr val="000000"/>
                </a:solidFill>
                <a:uFill>
                  <a:solidFill>
                    <a:srgbClr val="ffffff"/>
                  </a:solidFill>
                </a:uFill>
                <a:latin typeface="Calibri"/>
              </a:rPr>
              <a:t>形式への変換）</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辞書と</a:t>
            </a:r>
            <a:r>
              <a:rPr b="0" lang="en-US" sz="1800" spc="-1" strike="noStrike">
                <a:solidFill>
                  <a:srgbClr val="000000"/>
                </a:solidFill>
                <a:uFill>
                  <a:solidFill>
                    <a:srgbClr val="ffffff"/>
                  </a:solidFill>
                </a:uFill>
                <a:latin typeface="Calibri"/>
              </a:rPr>
              <a:t>CSV</a:t>
            </a:r>
            <a:r>
              <a:rPr b="0" lang="en-US" sz="1800" spc="-1" strike="noStrike">
                <a:solidFill>
                  <a:srgbClr val="000000"/>
                </a:solidFill>
                <a:uFill>
                  <a:solidFill>
                    <a:srgbClr val="ffffff"/>
                  </a:solidFill>
                </a:uFill>
                <a:latin typeface="Calibri"/>
              </a:rPr>
              <a:t>ファイルの統合</a:t>
            </a:r>
            <a:endParaRPr b="0" lang="en-US" sz="1800" spc="-1" strike="noStrike">
              <a:solidFill>
                <a:srgbClr val="000000"/>
              </a:solidFill>
              <a:uFill>
                <a:solidFill>
                  <a:srgbClr val="ffffff"/>
                </a:solidFill>
              </a:uFill>
              <a:latin typeface="Arial"/>
            </a:endParaRPr>
          </a:p>
        </p:txBody>
      </p:sp>
      <p:sp>
        <p:nvSpPr>
          <p:cNvPr id="112" name="CustomShape 7"/>
          <p:cNvSpPr/>
          <p:nvPr/>
        </p:nvSpPr>
        <p:spPr>
          <a:xfrm>
            <a:off x="41040" y="4594320"/>
            <a:ext cx="54374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オペレーション例（後のスライドより順次紹介）：</a:t>
            </a:r>
            <a:endParaRPr b="0" lang="en-US" sz="1800" spc="-1" strike="noStrike">
              <a:solidFill>
                <a:srgbClr val="000000"/>
              </a:solidFill>
              <a:uFill>
                <a:solidFill>
                  <a:srgbClr val="ffffff"/>
                </a:solidFill>
              </a:uFill>
              <a:latin typeface="Arial"/>
            </a:endParaRPr>
          </a:p>
        </p:txBody>
      </p:sp>
      <p:sp>
        <p:nvSpPr>
          <p:cNvPr id="113" name="TextShape 8"/>
          <p:cNvSpPr txBox="1"/>
          <p:nvPr/>
        </p:nvSpPr>
        <p:spPr>
          <a:xfrm>
            <a:off x="34200" y="43200"/>
            <a:ext cx="866520" cy="379800"/>
          </a:xfrm>
          <a:prstGeom prst="rect">
            <a:avLst/>
          </a:prstGeom>
          <a:noFill/>
          <a:ln>
            <a:solidFill>
              <a:srgbClr val="ff3333"/>
            </a:solidFill>
          </a:ln>
        </p:spPr>
        <p:txBody>
          <a:bodyPr lIns="90000" rIns="90000" tIns="45000" bIns="45000"/>
          <a:p>
            <a:r>
              <a:rPr b="0" lang="en-US" sz="1800" spc="-1" strike="noStrike">
                <a:solidFill>
                  <a:srgbClr val="ff3333"/>
                </a:solidFill>
                <a:uFill>
                  <a:solidFill>
                    <a:srgbClr val="ffffff"/>
                  </a:solidFill>
                </a:uFill>
                <a:latin typeface="Arial"/>
              </a:rPr>
              <a:t>新仕様</a:t>
            </a:r>
            <a:endParaRPr b="0" lang="en-US" sz="1800" spc="-1" strike="noStrike">
              <a:solidFill>
                <a:srgbClr val="000000"/>
              </a:solidFill>
              <a:uFill>
                <a:solidFill>
                  <a:srgbClr val="ffffff"/>
                </a:solidFill>
              </a:uFill>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2525040" y="294480"/>
            <a:ext cx="4442040" cy="516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800" spc="-1" strike="noStrike">
                <a:solidFill>
                  <a:srgbClr val="000000"/>
                </a:solidFill>
                <a:uFill>
                  <a:solidFill>
                    <a:srgbClr val="ffffff"/>
                  </a:solidFill>
                </a:uFill>
                <a:latin typeface="Calibri"/>
              </a:rPr>
              <a:t>データ構造記述言語の開発</a:t>
            </a:r>
            <a:endParaRPr b="0" lang="en-US" sz="2800" spc="-1" strike="noStrike">
              <a:solidFill>
                <a:srgbClr val="000000"/>
              </a:solidFill>
              <a:uFill>
                <a:solidFill>
                  <a:srgbClr val="ffffff"/>
                </a:solidFill>
              </a:uFill>
              <a:latin typeface="Arial"/>
            </a:endParaRPr>
          </a:p>
        </p:txBody>
      </p:sp>
      <p:sp>
        <p:nvSpPr>
          <p:cNvPr id="115" name="CustomShape 2"/>
          <p:cNvSpPr/>
          <p:nvPr/>
        </p:nvSpPr>
        <p:spPr>
          <a:xfrm>
            <a:off x="39960" y="931320"/>
            <a:ext cx="33800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処理ブロックとプリプロセス：</a:t>
            </a:r>
            <a:endParaRPr b="0" lang="en-US" sz="1800" spc="-1" strike="noStrike">
              <a:solidFill>
                <a:srgbClr val="000000"/>
              </a:solidFill>
              <a:uFill>
                <a:solidFill>
                  <a:srgbClr val="ffffff"/>
                </a:solidFill>
              </a:uFill>
              <a:latin typeface="Arial"/>
            </a:endParaRPr>
          </a:p>
        </p:txBody>
      </p:sp>
      <p:sp>
        <p:nvSpPr>
          <p:cNvPr id="116" name="TextShape 3"/>
          <p:cNvSpPr txBox="1"/>
          <p:nvPr/>
        </p:nvSpPr>
        <p:spPr>
          <a:xfrm>
            <a:off x="202320" y="2772000"/>
            <a:ext cx="7809480" cy="269532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プリプロセス：</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(3),(4),(5)</a:t>
            </a:r>
            <a:r>
              <a:rPr b="0" lang="en-US" sz="1800" spc="-1" strike="noStrike">
                <a:solidFill>
                  <a:srgbClr val="000000"/>
                </a:solidFill>
                <a:uFill>
                  <a:solidFill>
                    <a:srgbClr val="ffffff"/>
                  </a:solidFill>
                </a:uFill>
                <a:latin typeface="Arial"/>
              </a:rPr>
              <a:t>についてはプリプロセスが可能（</a:t>
            </a:r>
            <a:r>
              <a:rPr b="0" lang="en-US" sz="1800" spc="-1" strike="noStrike">
                <a:solidFill>
                  <a:srgbClr val="000000"/>
                </a:solidFill>
                <a:uFill>
                  <a:solidFill>
                    <a:srgbClr val="ffffff"/>
                  </a:solidFill>
                </a:uFill>
                <a:latin typeface="Arial"/>
              </a:rPr>
              <a:t>{}</a:t>
            </a:r>
            <a:r>
              <a:rPr b="0" lang="en-US" sz="1800" spc="-1" strike="noStrike">
                <a:solidFill>
                  <a:srgbClr val="000000"/>
                </a:solidFill>
                <a:uFill>
                  <a:solidFill>
                    <a:srgbClr val="ffffff"/>
                  </a:solidFill>
                </a:uFill>
                <a:latin typeface="Arial"/>
              </a:rPr>
              <a:t>で括る、入れ子も可能）</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(1),(2),&lt;</a:t>
            </a:r>
            <a:r>
              <a:rPr b="0" lang="en-US" sz="1800" spc="-1" strike="noStrike">
                <a:solidFill>
                  <a:srgbClr val="000000"/>
                </a:solidFill>
                <a:uFill>
                  <a:solidFill>
                    <a:srgbClr val="ffffff"/>
                  </a:solidFill>
                </a:uFill>
                <a:latin typeface="Arial"/>
              </a:rPr>
              <a:t>プリプロセス</a:t>
            </a:r>
            <a:r>
              <a:rPr b="0" lang="en-US" sz="1800" spc="-1" strike="noStrike">
                <a:solidFill>
                  <a:srgbClr val="000000"/>
                </a:solidFill>
                <a:uFill>
                  <a:solidFill>
                    <a:srgbClr val="ffffff"/>
                  </a:solidFill>
                </a:uFill>
                <a:latin typeface="Arial"/>
              </a:rPr>
              <a:t>&gt;,(3),(4),(5)</a:t>
            </a:r>
            <a:r>
              <a:rPr b="0" lang="en-US" sz="1800" spc="-1" strike="noStrike">
                <a:solidFill>
                  <a:srgbClr val="000000"/>
                </a:solidFill>
                <a:uFill>
                  <a:solidFill>
                    <a:srgbClr val="ffffff"/>
                  </a:solidFill>
                </a:uFill>
                <a:latin typeface="Arial"/>
              </a:rPr>
              <a:t>の順で処理が行われる</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プリプロセス後の</a:t>
            </a:r>
            <a:r>
              <a:rPr b="0" lang="en-US" sz="1800" spc="-1" strike="noStrike">
                <a:solidFill>
                  <a:srgbClr val="000000"/>
                </a:solidFill>
                <a:uFill>
                  <a:solidFill>
                    <a:srgbClr val="ffffff"/>
                  </a:solidFill>
                </a:uFill>
                <a:latin typeface="Arial"/>
              </a:rPr>
              <a:t>(1)~(3)</a:t>
            </a:r>
            <a:r>
              <a:rPr b="0" lang="en-US" sz="1800" spc="-1" strike="noStrike">
                <a:solidFill>
                  <a:srgbClr val="000000"/>
                </a:solidFill>
                <a:uFill>
                  <a:solidFill>
                    <a:srgbClr val="ffffff"/>
                  </a:solidFill>
                </a:uFill>
                <a:latin typeface="Arial"/>
              </a:rPr>
              <a:t>の結合表現は正しい</a:t>
            </a:r>
            <a:r>
              <a:rPr b="0" lang="en-US" sz="1800" spc="-1" strike="noStrike">
                <a:solidFill>
                  <a:srgbClr val="000000"/>
                </a:solidFill>
                <a:uFill>
                  <a:solidFill>
                    <a:srgbClr val="ffffff"/>
                  </a:solidFill>
                </a:uFill>
                <a:latin typeface="Arial"/>
              </a:rPr>
              <a:t>T</a:t>
            </a:r>
            <a:r>
              <a:rPr b="0" lang="en-US" sz="1800" spc="-1" strike="noStrike">
                <a:solidFill>
                  <a:srgbClr val="000000"/>
                </a:solidFill>
                <a:uFill>
                  <a:solidFill>
                    <a:srgbClr val="ffffff"/>
                  </a:solidFill>
                </a:uFill>
                <a:latin typeface="Arial"/>
              </a:rPr>
              <a:t>式であることを要求する</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ただし、プリプロセスの結果はチェックされない</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tq</a:t>
            </a:r>
            <a:r>
              <a:rPr b="0" lang="en-US" sz="1800" spc="-1" strike="noStrike">
                <a:solidFill>
                  <a:srgbClr val="000000"/>
                </a:solidFill>
                <a:uFill>
                  <a:solidFill>
                    <a:srgbClr val="ffffff"/>
                  </a:solidFill>
                </a:uFill>
                <a:latin typeface="Arial"/>
              </a:rPr>
              <a:t>により行われるか他のプログラムにより行われるかは無頓着である</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プリプロセスでしか行えない操作があることを許す</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プリプロセス内のレファレンスのスコープはグローバルである</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プリプロセス後の表現は</a:t>
            </a:r>
            <a:r>
              <a:rPr b="0" lang="en-US" sz="1800" spc="-1" strike="noStrike">
                <a:solidFill>
                  <a:srgbClr val="000000"/>
                </a:solidFill>
                <a:uFill>
                  <a:solidFill>
                    <a:srgbClr val="ffffff"/>
                  </a:solidFill>
                </a:uFill>
                <a:latin typeface="Arial"/>
              </a:rPr>
              <a:t>{}</a:t>
            </a:r>
            <a:r>
              <a:rPr b="0" lang="en-US" sz="1800" spc="-1" strike="noStrike">
                <a:solidFill>
                  <a:srgbClr val="000000"/>
                </a:solidFill>
                <a:uFill>
                  <a:solidFill>
                    <a:srgbClr val="ffffff"/>
                  </a:solidFill>
                </a:uFill>
                <a:latin typeface="Arial"/>
              </a:rPr>
              <a:t>が保留される場合とそうでない場合がある</a:t>
            </a:r>
            <a:endParaRPr b="0" lang="en-US" sz="1800" spc="-1" strike="noStrike">
              <a:solidFill>
                <a:srgbClr val="000000"/>
              </a:solidFill>
              <a:uFill>
                <a:solidFill>
                  <a:srgbClr val="ffffff"/>
                </a:solidFill>
              </a:uFill>
              <a:latin typeface="Arial"/>
            </a:endParaRPr>
          </a:p>
        </p:txBody>
      </p:sp>
      <p:sp>
        <p:nvSpPr>
          <p:cNvPr id="117" name="TextShape 4"/>
          <p:cNvSpPr txBox="1"/>
          <p:nvPr/>
        </p:nvSpPr>
        <p:spPr>
          <a:xfrm>
            <a:off x="33840" y="42840"/>
            <a:ext cx="866520" cy="379800"/>
          </a:xfrm>
          <a:prstGeom prst="rect">
            <a:avLst/>
          </a:prstGeom>
          <a:noFill/>
          <a:ln>
            <a:solidFill>
              <a:srgbClr val="ff3333"/>
            </a:solidFill>
          </a:ln>
        </p:spPr>
        <p:txBody>
          <a:bodyPr lIns="90000" rIns="90000" tIns="45000" bIns="45000"/>
          <a:p>
            <a:r>
              <a:rPr b="0" lang="en-US" sz="1800" spc="-1" strike="noStrike">
                <a:solidFill>
                  <a:srgbClr val="ff3333"/>
                </a:solidFill>
                <a:uFill>
                  <a:solidFill>
                    <a:srgbClr val="ffffff"/>
                  </a:solidFill>
                </a:uFill>
                <a:latin typeface="Arial"/>
              </a:rPr>
              <a:t>新仕様</a:t>
            </a:r>
            <a:endParaRPr b="0" lang="en-US" sz="1800" spc="-1" strike="noStrike">
              <a:solidFill>
                <a:srgbClr val="000000"/>
              </a:solidFill>
              <a:uFill>
                <a:solidFill>
                  <a:srgbClr val="ffffff"/>
                </a:solidFill>
              </a:uFill>
              <a:latin typeface="Arial"/>
            </a:endParaRPr>
          </a:p>
        </p:txBody>
      </p:sp>
      <p:sp>
        <p:nvSpPr>
          <p:cNvPr id="118" name="TextShape 5"/>
          <p:cNvSpPr txBox="1"/>
          <p:nvPr/>
        </p:nvSpPr>
        <p:spPr>
          <a:xfrm>
            <a:off x="202320" y="1440000"/>
            <a:ext cx="6898680" cy="121176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処理ブロック：</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(1)&lt;ref-label&gt;(2)&lt;reference&gt;(4)&lt;operator&gt;(5)&lt;name&gt;(3)&lt;bind&gt;</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の</a:t>
            </a:r>
            <a:r>
              <a:rPr b="0" lang="en-US" sz="1800" spc="-1" strike="noStrike">
                <a:solidFill>
                  <a:srgbClr val="000000"/>
                </a:solidFill>
                <a:uFill>
                  <a:solidFill>
                    <a:srgbClr val="ffffff"/>
                  </a:solidFill>
                </a:uFill>
                <a:latin typeface="Arial"/>
              </a:rPr>
              <a:t>(1)~(3)</a:t>
            </a:r>
            <a:r>
              <a:rPr b="0" lang="en-US" sz="1800" spc="-1" strike="noStrike">
                <a:solidFill>
                  <a:srgbClr val="000000"/>
                </a:solidFill>
                <a:uFill>
                  <a:solidFill>
                    <a:srgbClr val="ffffff"/>
                  </a:solidFill>
                </a:uFill>
                <a:latin typeface="Arial"/>
              </a:rPr>
              <a:t>のパーツに対する処理を処理ブロックという。</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数字の順に処理が行われる。</a:t>
            </a:r>
            <a:endParaRPr b="0" lang="en-US" sz="1800" spc="-1" strike="noStrike">
              <a:solidFill>
                <a:srgbClr val="000000"/>
              </a:solidFill>
              <a:uFill>
                <a:solidFill>
                  <a:srgbClr val="ffffff"/>
                </a:solidFill>
              </a:uFill>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37800" y="3639960"/>
            <a:ext cx="36165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出力データ形式定義</a:t>
            </a:r>
            <a:r>
              <a:rPr b="0" lang="en-US" sz="1800" spc="-1" strike="noStrike">
                <a:solidFill>
                  <a:srgbClr val="000000"/>
                </a:solidFill>
                <a:uFill>
                  <a:solidFill>
                    <a:srgbClr val="ffffff"/>
                  </a:solidFill>
                </a:uFill>
                <a:latin typeface="Calibri"/>
              </a:rPr>
              <a:t>: data.ns3.ddl</a:t>
            </a:r>
            <a:endParaRPr b="0" lang="en-US" sz="1800" spc="-1" strike="noStrike">
              <a:solidFill>
                <a:srgbClr val="000000"/>
              </a:solidFill>
              <a:uFill>
                <a:solidFill>
                  <a:srgbClr val="ffffff"/>
                </a:solidFill>
              </a:uFill>
              <a:latin typeface="Arial"/>
            </a:endParaRPr>
          </a:p>
        </p:txBody>
      </p:sp>
      <p:sp>
        <p:nvSpPr>
          <p:cNvPr id="120" name="CustomShape 2"/>
          <p:cNvSpPr/>
          <p:nvPr/>
        </p:nvSpPr>
        <p:spPr>
          <a:xfrm>
            <a:off x="1936800" y="550440"/>
            <a:ext cx="60483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オペレーション例：</a:t>
            </a:r>
            <a:r>
              <a:rPr b="0" lang="en-US" sz="1800" spc="-1" strike="noStrike">
                <a:solidFill>
                  <a:srgbClr val="000000"/>
                </a:solidFill>
                <a:uFill>
                  <a:solidFill>
                    <a:srgbClr val="ffffff"/>
                  </a:solidFill>
                </a:uFill>
                <a:latin typeface="Calibri"/>
              </a:rPr>
              <a:t>CSV</a:t>
            </a:r>
            <a:r>
              <a:rPr b="0" lang="en-US" sz="1800" spc="-1" strike="noStrike">
                <a:solidFill>
                  <a:srgbClr val="000000"/>
                </a:solidFill>
                <a:uFill>
                  <a:solidFill>
                    <a:srgbClr val="ffffff"/>
                  </a:solidFill>
                </a:uFill>
                <a:latin typeface="Calibri"/>
              </a:rPr>
              <a:t>から</a:t>
            </a:r>
            <a:r>
              <a:rPr b="0" lang="en-US" sz="1800" spc="-1" strike="noStrike">
                <a:solidFill>
                  <a:srgbClr val="000000"/>
                </a:solidFill>
                <a:uFill>
                  <a:solidFill>
                    <a:srgbClr val="ffffff"/>
                  </a:solidFill>
                </a:uFill>
                <a:latin typeface="Calibri"/>
              </a:rPr>
              <a:t>NS3</a:t>
            </a:r>
            <a:r>
              <a:rPr b="0" lang="en-US" sz="1800" spc="-1" strike="noStrike">
                <a:solidFill>
                  <a:srgbClr val="000000"/>
                </a:solidFill>
                <a:uFill>
                  <a:solidFill>
                    <a:srgbClr val="ffffff"/>
                  </a:solidFill>
                </a:uFill>
                <a:latin typeface="Calibri"/>
              </a:rPr>
              <a:t>形式への変換 （検討中）</a:t>
            </a:r>
            <a:endParaRPr b="0" lang="en-US" sz="1800" spc="-1" strike="noStrike">
              <a:solidFill>
                <a:srgbClr val="000000"/>
              </a:solidFill>
              <a:uFill>
                <a:solidFill>
                  <a:srgbClr val="ffffff"/>
                </a:solidFill>
              </a:uFill>
              <a:latin typeface="Arial"/>
            </a:endParaRPr>
          </a:p>
        </p:txBody>
      </p:sp>
      <p:sp>
        <p:nvSpPr>
          <p:cNvPr id="121" name="CustomShape 3"/>
          <p:cNvSpPr/>
          <p:nvPr/>
        </p:nvSpPr>
        <p:spPr>
          <a:xfrm>
            <a:off x="2525040" y="0"/>
            <a:ext cx="4442040" cy="516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800" spc="-1" strike="noStrike">
                <a:solidFill>
                  <a:srgbClr val="000000"/>
                </a:solidFill>
                <a:uFill>
                  <a:solidFill>
                    <a:srgbClr val="ffffff"/>
                  </a:solidFill>
                </a:uFill>
                <a:latin typeface="Calibri"/>
              </a:rPr>
              <a:t>データ構造記述言語の開発</a:t>
            </a:r>
            <a:endParaRPr b="0" lang="en-US" sz="2800" spc="-1" strike="noStrike">
              <a:solidFill>
                <a:srgbClr val="000000"/>
              </a:solidFill>
              <a:uFill>
                <a:solidFill>
                  <a:srgbClr val="ffffff"/>
                </a:solidFill>
              </a:uFill>
              <a:latin typeface="Arial"/>
            </a:endParaRPr>
          </a:p>
        </p:txBody>
      </p:sp>
      <p:sp>
        <p:nvSpPr>
          <p:cNvPr id="122" name="CustomShape 4"/>
          <p:cNvSpPr/>
          <p:nvPr/>
        </p:nvSpPr>
        <p:spPr>
          <a:xfrm>
            <a:off x="311040" y="4009320"/>
            <a:ext cx="2028960" cy="303480"/>
          </a:xfrm>
          <a:prstGeom prst="rect">
            <a:avLst/>
          </a:prstGeom>
          <a:noFill/>
          <a:ln>
            <a:solidFill>
              <a:srgbClr val="000000"/>
            </a:solid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$PI$($#1,$#2($#4,$#3))</a:t>
            </a:r>
            <a:endParaRPr b="0" lang="en-US" sz="1400" spc="-1" strike="noStrike">
              <a:solidFill>
                <a:srgbClr val="000000"/>
              </a:solidFill>
              <a:uFill>
                <a:solidFill>
                  <a:srgbClr val="ffffff"/>
                </a:solidFill>
              </a:uFill>
              <a:latin typeface="Arial"/>
            </a:endParaRPr>
          </a:p>
        </p:txBody>
      </p:sp>
      <p:sp>
        <p:nvSpPr>
          <p:cNvPr id="123" name="CustomShape 5"/>
          <p:cNvSpPr/>
          <p:nvPr/>
        </p:nvSpPr>
        <p:spPr>
          <a:xfrm>
            <a:off x="294120" y="3152880"/>
            <a:ext cx="3233880" cy="303480"/>
          </a:xfrm>
          <a:prstGeom prst="rect">
            <a:avLst/>
          </a:prstGeom>
          <a:noFill/>
          <a:ln>
            <a:solidFill>
              <a:srgbClr val="000000"/>
            </a:solid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$BIND$($#11)(#1[2],#2[2],#3[2],#4[4,2])</a:t>
            </a:r>
            <a:endParaRPr b="0" lang="en-US" sz="1400" spc="-1" strike="noStrike">
              <a:solidFill>
                <a:srgbClr val="000000"/>
              </a:solidFill>
              <a:uFill>
                <a:solidFill>
                  <a:srgbClr val="ffffff"/>
                </a:solidFill>
              </a:uFill>
              <a:latin typeface="Arial"/>
            </a:endParaRPr>
          </a:p>
        </p:txBody>
      </p:sp>
      <p:sp>
        <p:nvSpPr>
          <p:cNvPr id="124" name="CustomShape 6"/>
          <p:cNvSpPr/>
          <p:nvPr/>
        </p:nvSpPr>
        <p:spPr>
          <a:xfrm>
            <a:off x="36000" y="5011920"/>
            <a:ext cx="9860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出力 </a:t>
            </a: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125" name="CustomShape 7"/>
          <p:cNvSpPr/>
          <p:nvPr/>
        </p:nvSpPr>
        <p:spPr>
          <a:xfrm>
            <a:off x="39600" y="2791440"/>
            <a:ext cx="36345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入力データ形式定義</a:t>
            </a:r>
            <a:r>
              <a:rPr b="0" lang="en-US" sz="1800" spc="-1" strike="noStrike">
                <a:solidFill>
                  <a:srgbClr val="000000"/>
                </a:solidFill>
                <a:uFill>
                  <a:solidFill>
                    <a:srgbClr val="ffffff"/>
                  </a:solidFill>
                </a:uFill>
                <a:latin typeface="Calibri"/>
              </a:rPr>
              <a:t>: data.ns3.ddf</a:t>
            </a:r>
            <a:endParaRPr b="0" lang="en-US" sz="1800" spc="-1" strike="noStrike">
              <a:solidFill>
                <a:srgbClr val="000000"/>
              </a:solidFill>
              <a:uFill>
                <a:solidFill>
                  <a:srgbClr val="ffffff"/>
                </a:solidFill>
              </a:uFill>
              <a:latin typeface="Arial"/>
            </a:endParaRPr>
          </a:p>
        </p:txBody>
      </p:sp>
      <p:sp>
        <p:nvSpPr>
          <p:cNvPr id="126" name="CustomShape 8"/>
          <p:cNvSpPr/>
          <p:nvPr/>
        </p:nvSpPr>
        <p:spPr>
          <a:xfrm>
            <a:off x="36000" y="1872000"/>
            <a:ext cx="35643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バインドデータ定義</a:t>
            </a:r>
            <a:r>
              <a:rPr b="0" lang="en-US" sz="1800" spc="-1" strike="noStrike">
                <a:solidFill>
                  <a:srgbClr val="000000"/>
                </a:solidFill>
                <a:uFill>
                  <a:solidFill>
                    <a:srgbClr val="ffffff"/>
                  </a:solidFill>
                </a:uFill>
                <a:latin typeface="Calibri"/>
              </a:rPr>
              <a:t>: data.ns3.bfl</a:t>
            </a:r>
            <a:endParaRPr b="0" lang="en-US" sz="1800" spc="-1" strike="noStrike">
              <a:solidFill>
                <a:srgbClr val="000000"/>
              </a:solidFill>
              <a:uFill>
                <a:solidFill>
                  <a:srgbClr val="ffffff"/>
                </a:solidFill>
              </a:uFill>
              <a:latin typeface="Arial"/>
            </a:endParaRPr>
          </a:p>
        </p:txBody>
      </p:sp>
      <p:sp>
        <p:nvSpPr>
          <p:cNvPr id="127" name="CustomShape 9"/>
          <p:cNvSpPr/>
          <p:nvPr/>
        </p:nvSpPr>
        <p:spPr>
          <a:xfrm>
            <a:off x="288000" y="2232000"/>
            <a:ext cx="1800000" cy="303480"/>
          </a:xfrm>
          <a:prstGeom prst="rect">
            <a:avLst/>
          </a:prstGeom>
          <a:noFill/>
          <a:ln>
            <a:solidFill>
              <a:srgbClr val="000000"/>
            </a:solid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#11$FILE$(A.csv)</a:t>
            </a:r>
            <a:endParaRPr b="0" lang="en-US" sz="1400" spc="-1" strike="noStrike">
              <a:solidFill>
                <a:srgbClr val="000000"/>
              </a:solidFill>
              <a:uFill>
                <a:solidFill>
                  <a:srgbClr val="ffffff"/>
                </a:solidFill>
              </a:uFill>
              <a:latin typeface="Arial"/>
            </a:endParaRPr>
          </a:p>
        </p:txBody>
      </p:sp>
      <p:sp>
        <p:nvSpPr>
          <p:cNvPr id="128" name="CustomShape 10"/>
          <p:cNvSpPr/>
          <p:nvPr/>
        </p:nvSpPr>
        <p:spPr>
          <a:xfrm>
            <a:off x="4609800" y="3591360"/>
            <a:ext cx="36165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出力データ形式定義</a:t>
            </a:r>
            <a:r>
              <a:rPr b="0" lang="en-US" sz="1800" spc="-1" strike="noStrike">
                <a:solidFill>
                  <a:srgbClr val="000000"/>
                </a:solidFill>
                <a:uFill>
                  <a:solidFill>
                    <a:srgbClr val="ffffff"/>
                  </a:solidFill>
                </a:uFill>
                <a:latin typeface="Calibri"/>
              </a:rPr>
              <a:t>: data.ns3.ddl</a:t>
            </a:r>
            <a:endParaRPr b="0" lang="en-US" sz="1800" spc="-1" strike="noStrike">
              <a:solidFill>
                <a:srgbClr val="000000"/>
              </a:solidFill>
              <a:uFill>
                <a:solidFill>
                  <a:srgbClr val="ffffff"/>
                </a:solidFill>
              </a:uFill>
              <a:latin typeface="Arial"/>
            </a:endParaRPr>
          </a:p>
        </p:txBody>
      </p:sp>
      <p:sp>
        <p:nvSpPr>
          <p:cNvPr id="129" name="CustomShape 11"/>
          <p:cNvSpPr/>
          <p:nvPr/>
        </p:nvSpPr>
        <p:spPr>
          <a:xfrm>
            <a:off x="4883040" y="3960720"/>
            <a:ext cx="2028960" cy="303480"/>
          </a:xfrm>
          <a:prstGeom prst="rect">
            <a:avLst/>
          </a:prstGeom>
          <a:noFill/>
          <a:ln>
            <a:solidFill>
              <a:srgbClr val="000000"/>
            </a:solid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$PI$($#1,$#2($#4,$#3))</a:t>
            </a:r>
            <a:endParaRPr b="0" lang="en-US" sz="1400" spc="-1" strike="noStrike">
              <a:solidFill>
                <a:srgbClr val="000000"/>
              </a:solidFill>
              <a:uFill>
                <a:solidFill>
                  <a:srgbClr val="ffffff"/>
                </a:solidFill>
              </a:uFill>
              <a:latin typeface="Arial"/>
            </a:endParaRPr>
          </a:p>
        </p:txBody>
      </p:sp>
      <p:sp>
        <p:nvSpPr>
          <p:cNvPr id="130" name="CustomShape 12"/>
          <p:cNvSpPr/>
          <p:nvPr/>
        </p:nvSpPr>
        <p:spPr>
          <a:xfrm>
            <a:off x="4866120" y="3104280"/>
            <a:ext cx="3233880" cy="515880"/>
          </a:xfrm>
          <a:prstGeom prst="rect">
            <a:avLst/>
          </a:prstGeom>
          <a:noFill/>
          <a:ln>
            <a:solidFill>
              <a:srgbClr val="000000"/>
            </a:solid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$BIND$($#11[2],$#12[2])(#1[2],#2[2],#3[2],#4[4,2])</a:t>
            </a:r>
            <a:endParaRPr b="0" lang="en-US" sz="1400" spc="-1" strike="noStrike">
              <a:solidFill>
                <a:srgbClr val="000000"/>
              </a:solidFill>
              <a:uFill>
                <a:solidFill>
                  <a:srgbClr val="ffffff"/>
                </a:solidFill>
              </a:uFill>
              <a:latin typeface="Arial"/>
            </a:endParaRPr>
          </a:p>
        </p:txBody>
      </p:sp>
      <p:sp>
        <p:nvSpPr>
          <p:cNvPr id="131" name="CustomShape 13"/>
          <p:cNvSpPr/>
          <p:nvPr/>
        </p:nvSpPr>
        <p:spPr>
          <a:xfrm>
            <a:off x="4608000" y="4963320"/>
            <a:ext cx="9860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出力 </a:t>
            </a: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132" name="CustomShape 14"/>
          <p:cNvSpPr/>
          <p:nvPr/>
        </p:nvSpPr>
        <p:spPr>
          <a:xfrm>
            <a:off x="4611600" y="2742840"/>
            <a:ext cx="36345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入力データ形式定義</a:t>
            </a:r>
            <a:r>
              <a:rPr b="0" lang="en-US" sz="1800" spc="-1" strike="noStrike">
                <a:solidFill>
                  <a:srgbClr val="000000"/>
                </a:solidFill>
                <a:uFill>
                  <a:solidFill>
                    <a:srgbClr val="ffffff"/>
                  </a:solidFill>
                </a:uFill>
                <a:latin typeface="Calibri"/>
              </a:rPr>
              <a:t>: data.ns3.ddf</a:t>
            </a:r>
            <a:endParaRPr b="0" lang="en-US" sz="1800" spc="-1" strike="noStrike">
              <a:solidFill>
                <a:srgbClr val="000000"/>
              </a:solidFill>
              <a:uFill>
                <a:solidFill>
                  <a:srgbClr val="ffffff"/>
                </a:solidFill>
              </a:uFill>
              <a:latin typeface="Arial"/>
            </a:endParaRPr>
          </a:p>
        </p:txBody>
      </p:sp>
      <p:sp>
        <p:nvSpPr>
          <p:cNvPr id="133" name="CustomShape 15"/>
          <p:cNvSpPr/>
          <p:nvPr/>
        </p:nvSpPr>
        <p:spPr>
          <a:xfrm>
            <a:off x="4608000" y="1823400"/>
            <a:ext cx="35643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バインドデータ定義</a:t>
            </a:r>
            <a:r>
              <a:rPr b="0" lang="en-US" sz="1800" spc="-1" strike="noStrike">
                <a:solidFill>
                  <a:srgbClr val="000000"/>
                </a:solidFill>
                <a:uFill>
                  <a:solidFill>
                    <a:srgbClr val="ffffff"/>
                  </a:solidFill>
                </a:uFill>
                <a:latin typeface="Calibri"/>
              </a:rPr>
              <a:t>: data.ns3.bfl</a:t>
            </a:r>
            <a:endParaRPr b="0" lang="en-US" sz="1800" spc="-1" strike="noStrike">
              <a:solidFill>
                <a:srgbClr val="000000"/>
              </a:solidFill>
              <a:uFill>
                <a:solidFill>
                  <a:srgbClr val="ffffff"/>
                </a:solidFill>
              </a:uFill>
              <a:latin typeface="Arial"/>
            </a:endParaRPr>
          </a:p>
        </p:txBody>
      </p:sp>
      <p:sp>
        <p:nvSpPr>
          <p:cNvPr id="134" name="CustomShape 16"/>
          <p:cNvSpPr/>
          <p:nvPr/>
        </p:nvSpPr>
        <p:spPr>
          <a:xfrm>
            <a:off x="4860000" y="2183400"/>
            <a:ext cx="3276000" cy="303480"/>
          </a:xfrm>
          <a:prstGeom prst="rect">
            <a:avLst/>
          </a:prstGeom>
          <a:noFill/>
          <a:ln>
            <a:solidFill>
              <a:srgbClr val="000000"/>
            </a:solid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(#11$FILE$(A.csv),#12{$FILE$(B.csv))</a:t>
            </a:r>
            <a:endParaRPr b="0" lang="en-US" sz="1400" spc="-1" strike="noStrike">
              <a:solidFill>
                <a:srgbClr val="000000"/>
              </a:solidFill>
              <a:uFill>
                <a:solidFill>
                  <a:srgbClr val="ffffff"/>
                </a:solidFill>
              </a:uFill>
              <a:latin typeface="Arial"/>
            </a:endParaRPr>
          </a:p>
        </p:txBody>
      </p:sp>
      <p:sp>
        <p:nvSpPr>
          <p:cNvPr id="135" name="TextShape 17"/>
          <p:cNvSpPr txBox="1"/>
          <p:nvPr/>
        </p:nvSpPr>
        <p:spPr>
          <a:xfrm>
            <a:off x="576000" y="1224000"/>
            <a:ext cx="1221480" cy="37980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1</a:t>
            </a:r>
            <a:r>
              <a:rPr b="0" lang="en-US" sz="1800" spc="-1" strike="noStrike">
                <a:solidFill>
                  <a:srgbClr val="000000"/>
                </a:solidFill>
                <a:uFill>
                  <a:solidFill>
                    <a:srgbClr val="ffffff"/>
                  </a:solidFill>
                </a:uFill>
                <a:latin typeface="Arial"/>
              </a:rPr>
              <a:t>ファイル</a:t>
            </a:r>
            <a:endParaRPr b="0" lang="en-US" sz="1800" spc="-1" strike="noStrike">
              <a:solidFill>
                <a:srgbClr val="000000"/>
              </a:solidFill>
              <a:uFill>
                <a:solidFill>
                  <a:srgbClr val="ffffff"/>
                </a:solidFill>
              </a:uFill>
              <a:latin typeface="Arial"/>
            </a:endParaRPr>
          </a:p>
        </p:txBody>
      </p:sp>
      <p:sp>
        <p:nvSpPr>
          <p:cNvPr id="136" name="TextShape 18"/>
          <p:cNvSpPr txBox="1"/>
          <p:nvPr/>
        </p:nvSpPr>
        <p:spPr>
          <a:xfrm>
            <a:off x="5040000" y="1296000"/>
            <a:ext cx="1552320" cy="37980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複数ファイル</a:t>
            </a:r>
            <a:endParaRPr b="0" lang="en-US" sz="1800" spc="-1" strike="noStrike">
              <a:solidFill>
                <a:srgbClr val="000000"/>
              </a:solidFill>
              <a:uFill>
                <a:solidFill>
                  <a:srgbClr val="ffffff"/>
                </a:solidFill>
              </a:uFill>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37800" y="3639960"/>
            <a:ext cx="36165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出力データ形式定義</a:t>
            </a:r>
            <a:r>
              <a:rPr b="0" lang="en-US" sz="1800" spc="-1" strike="noStrike">
                <a:solidFill>
                  <a:srgbClr val="000000"/>
                </a:solidFill>
                <a:uFill>
                  <a:solidFill>
                    <a:srgbClr val="ffffff"/>
                  </a:solidFill>
                </a:uFill>
                <a:latin typeface="Calibri"/>
              </a:rPr>
              <a:t>: data.ns3.ddl</a:t>
            </a:r>
            <a:endParaRPr b="0" lang="en-US" sz="1800" spc="-1" strike="noStrike">
              <a:solidFill>
                <a:srgbClr val="000000"/>
              </a:solidFill>
              <a:uFill>
                <a:solidFill>
                  <a:srgbClr val="ffffff"/>
                </a:solidFill>
              </a:uFill>
              <a:latin typeface="Arial"/>
            </a:endParaRPr>
          </a:p>
        </p:txBody>
      </p:sp>
      <p:sp>
        <p:nvSpPr>
          <p:cNvPr id="138" name="CustomShape 2"/>
          <p:cNvSpPr/>
          <p:nvPr/>
        </p:nvSpPr>
        <p:spPr>
          <a:xfrm>
            <a:off x="1936800" y="550440"/>
            <a:ext cx="60483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オペレーション例：</a:t>
            </a:r>
            <a:r>
              <a:rPr b="0" lang="en-US" sz="1800" spc="-1" strike="noStrike">
                <a:solidFill>
                  <a:srgbClr val="000000"/>
                </a:solidFill>
                <a:uFill>
                  <a:solidFill>
                    <a:srgbClr val="ffffff"/>
                  </a:solidFill>
                </a:uFill>
                <a:latin typeface="Calibri"/>
              </a:rPr>
              <a:t>CSV</a:t>
            </a:r>
            <a:r>
              <a:rPr b="0" lang="en-US" sz="1800" spc="-1" strike="noStrike">
                <a:solidFill>
                  <a:srgbClr val="000000"/>
                </a:solidFill>
                <a:uFill>
                  <a:solidFill>
                    <a:srgbClr val="ffffff"/>
                  </a:solidFill>
                </a:uFill>
                <a:latin typeface="Calibri"/>
              </a:rPr>
              <a:t>から</a:t>
            </a:r>
            <a:r>
              <a:rPr b="0" lang="en-US" sz="1800" spc="-1" strike="noStrike">
                <a:solidFill>
                  <a:srgbClr val="000000"/>
                </a:solidFill>
                <a:uFill>
                  <a:solidFill>
                    <a:srgbClr val="ffffff"/>
                  </a:solidFill>
                </a:uFill>
                <a:latin typeface="Calibri"/>
              </a:rPr>
              <a:t>NS3</a:t>
            </a:r>
            <a:r>
              <a:rPr b="0" lang="en-US" sz="1800" spc="-1" strike="noStrike">
                <a:solidFill>
                  <a:srgbClr val="000000"/>
                </a:solidFill>
                <a:uFill>
                  <a:solidFill>
                    <a:srgbClr val="ffffff"/>
                  </a:solidFill>
                </a:uFill>
                <a:latin typeface="Calibri"/>
              </a:rPr>
              <a:t>形式への変換 （検討中）</a:t>
            </a:r>
            <a:endParaRPr b="0" lang="en-US" sz="1800" spc="-1" strike="noStrike">
              <a:solidFill>
                <a:srgbClr val="000000"/>
              </a:solidFill>
              <a:uFill>
                <a:solidFill>
                  <a:srgbClr val="ffffff"/>
                </a:solidFill>
              </a:uFill>
              <a:latin typeface="Arial"/>
            </a:endParaRPr>
          </a:p>
        </p:txBody>
      </p:sp>
      <p:sp>
        <p:nvSpPr>
          <p:cNvPr id="139" name="CustomShape 3"/>
          <p:cNvSpPr/>
          <p:nvPr/>
        </p:nvSpPr>
        <p:spPr>
          <a:xfrm>
            <a:off x="2525040" y="0"/>
            <a:ext cx="4442040" cy="516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800" spc="-1" strike="noStrike">
                <a:solidFill>
                  <a:srgbClr val="000000"/>
                </a:solidFill>
                <a:uFill>
                  <a:solidFill>
                    <a:srgbClr val="ffffff"/>
                  </a:solidFill>
                </a:uFill>
                <a:latin typeface="Calibri"/>
              </a:rPr>
              <a:t>データ構造記述言語の開発</a:t>
            </a:r>
            <a:endParaRPr b="0" lang="en-US" sz="2800" spc="-1" strike="noStrike">
              <a:solidFill>
                <a:srgbClr val="000000"/>
              </a:solidFill>
              <a:uFill>
                <a:solidFill>
                  <a:srgbClr val="ffffff"/>
                </a:solidFill>
              </a:uFill>
              <a:latin typeface="Arial"/>
            </a:endParaRPr>
          </a:p>
        </p:txBody>
      </p:sp>
      <p:sp>
        <p:nvSpPr>
          <p:cNvPr id="140" name="CustomShape 4"/>
          <p:cNvSpPr/>
          <p:nvPr/>
        </p:nvSpPr>
        <p:spPr>
          <a:xfrm>
            <a:off x="311040" y="4009320"/>
            <a:ext cx="2028960" cy="303480"/>
          </a:xfrm>
          <a:prstGeom prst="rect">
            <a:avLst/>
          </a:prstGeom>
          <a:noFill/>
          <a:ln>
            <a:solidFill>
              <a:srgbClr val="000000"/>
            </a:solid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{$PI$}($#1,$#2($#4,$#3))</a:t>
            </a:r>
            <a:endParaRPr b="0" lang="en-US" sz="1400" spc="-1" strike="noStrike">
              <a:solidFill>
                <a:srgbClr val="000000"/>
              </a:solidFill>
              <a:uFill>
                <a:solidFill>
                  <a:srgbClr val="ffffff"/>
                </a:solidFill>
              </a:uFill>
              <a:latin typeface="Arial"/>
            </a:endParaRPr>
          </a:p>
        </p:txBody>
      </p:sp>
      <p:sp>
        <p:nvSpPr>
          <p:cNvPr id="141" name="CustomShape 5"/>
          <p:cNvSpPr/>
          <p:nvPr/>
        </p:nvSpPr>
        <p:spPr>
          <a:xfrm>
            <a:off x="294120" y="3152880"/>
            <a:ext cx="3233880" cy="515880"/>
          </a:xfrm>
          <a:prstGeom prst="rect">
            <a:avLst/>
          </a:prstGeom>
          <a:noFill/>
          <a:ln>
            <a:solidFill>
              <a:srgbClr val="000000"/>
            </a:solid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{$BIND$($#11[2],$#12[2])}(#1[2],#2[2],#3[2],#4[4,2])</a:t>
            </a:r>
            <a:endParaRPr b="0" lang="en-US" sz="1400" spc="-1" strike="noStrike">
              <a:solidFill>
                <a:srgbClr val="000000"/>
              </a:solidFill>
              <a:uFill>
                <a:solidFill>
                  <a:srgbClr val="ffffff"/>
                </a:solidFill>
              </a:uFill>
              <a:latin typeface="Arial"/>
            </a:endParaRPr>
          </a:p>
        </p:txBody>
      </p:sp>
      <p:sp>
        <p:nvSpPr>
          <p:cNvPr id="142" name="CustomShape 6"/>
          <p:cNvSpPr/>
          <p:nvPr/>
        </p:nvSpPr>
        <p:spPr>
          <a:xfrm>
            <a:off x="36000" y="5011920"/>
            <a:ext cx="9860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出力 </a:t>
            </a: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143" name="CustomShape 7"/>
          <p:cNvSpPr/>
          <p:nvPr/>
        </p:nvSpPr>
        <p:spPr>
          <a:xfrm>
            <a:off x="39600" y="2791440"/>
            <a:ext cx="36345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入力データ形式定義</a:t>
            </a:r>
            <a:r>
              <a:rPr b="0" lang="en-US" sz="1800" spc="-1" strike="noStrike">
                <a:solidFill>
                  <a:srgbClr val="000000"/>
                </a:solidFill>
                <a:uFill>
                  <a:solidFill>
                    <a:srgbClr val="ffffff"/>
                  </a:solidFill>
                </a:uFill>
                <a:latin typeface="Calibri"/>
              </a:rPr>
              <a:t>: data.ns3.ddf</a:t>
            </a:r>
            <a:endParaRPr b="0" lang="en-US" sz="1800" spc="-1" strike="noStrike">
              <a:solidFill>
                <a:srgbClr val="000000"/>
              </a:solidFill>
              <a:uFill>
                <a:solidFill>
                  <a:srgbClr val="ffffff"/>
                </a:solidFill>
              </a:uFill>
              <a:latin typeface="Arial"/>
            </a:endParaRPr>
          </a:p>
        </p:txBody>
      </p:sp>
      <p:sp>
        <p:nvSpPr>
          <p:cNvPr id="144" name="CustomShape 8"/>
          <p:cNvSpPr/>
          <p:nvPr/>
        </p:nvSpPr>
        <p:spPr>
          <a:xfrm>
            <a:off x="36000" y="1872000"/>
            <a:ext cx="35643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バインドデータ定義</a:t>
            </a:r>
            <a:r>
              <a:rPr b="0" lang="en-US" sz="1800" spc="-1" strike="noStrike">
                <a:solidFill>
                  <a:srgbClr val="000000"/>
                </a:solidFill>
                <a:uFill>
                  <a:solidFill>
                    <a:srgbClr val="ffffff"/>
                  </a:solidFill>
                </a:uFill>
                <a:latin typeface="Calibri"/>
              </a:rPr>
              <a:t>: data.ns3.bfl</a:t>
            </a:r>
            <a:endParaRPr b="0" lang="en-US" sz="1800" spc="-1" strike="noStrike">
              <a:solidFill>
                <a:srgbClr val="000000"/>
              </a:solidFill>
              <a:uFill>
                <a:solidFill>
                  <a:srgbClr val="ffffff"/>
                </a:solidFill>
              </a:uFill>
              <a:latin typeface="Arial"/>
            </a:endParaRPr>
          </a:p>
        </p:txBody>
      </p:sp>
      <p:sp>
        <p:nvSpPr>
          <p:cNvPr id="145" name="CustomShape 9"/>
          <p:cNvSpPr/>
          <p:nvPr/>
        </p:nvSpPr>
        <p:spPr>
          <a:xfrm>
            <a:off x="288000" y="2232000"/>
            <a:ext cx="4104000" cy="303480"/>
          </a:xfrm>
          <a:prstGeom prst="rect">
            <a:avLst/>
          </a:prstGeom>
          <a:noFill/>
          <a:ln>
            <a:solidFill>
              <a:srgbClr val="000000"/>
            </a:solid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(#11{$FILE$(“A.csv”)},#12{$CSV$[3,2](“A,B,C,D,E,F”)})</a:t>
            </a:r>
            <a:endParaRPr b="0" lang="en-US" sz="1400" spc="-1" strike="noStrike">
              <a:solidFill>
                <a:srgbClr val="000000"/>
              </a:solidFill>
              <a:uFill>
                <a:solidFill>
                  <a:srgbClr val="ffffff"/>
                </a:solidFill>
              </a:uFill>
              <a:latin typeface="Arial"/>
            </a:endParaRPr>
          </a:p>
        </p:txBody>
      </p:sp>
      <p:sp>
        <p:nvSpPr>
          <p:cNvPr id="146" name="TextShape 10"/>
          <p:cNvSpPr txBox="1"/>
          <p:nvPr/>
        </p:nvSpPr>
        <p:spPr>
          <a:xfrm>
            <a:off x="576000" y="1224000"/>
            <a:ext cx="2143800" cy="37980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ファイル</a:t>
            </a:r>
            <a:r>
              <a:rPr b="0" lang="en-US" sz="1800" spc="-1" strike="noStrike">
                <a:solidFill>
                  <a:srgbClr val="000000"/>
                </a:solidFill>
                <a:uFill>
                  <a:solidFill>
                    <a:srgbClr val="ffffff"/>
                  </a:solidFill>
                </a:uFill>
                <a:latin typeface="Arial"/>
              </a:rPr>
              <a:t>+</a:t>
            </a:r>
            <a:r>
              <a:rPr b="0" lang="en-US" sz="1800" spc="-1" strike="noStrike">
                <a:solidFill>
                  <a:srgbClr val="000000"/>
                </a:solidFill>
                <a:uFill>
                  <a:solidFill>
                    <a:srgbClr val="ffffff"/>
                  </a:solidFill>
                </a:uFill>
                <a:latin typeface="Arial"/>
              </a:rPr>
              <a:t>直接記述</a:t>
            </a:r>
            <a:endParaRPr b="0" lang="en-US" sz="18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471</TotalTime>
  <Application>LibreOffice/5.3.6.1$Linux_X86_64 LibreOffice_project/30$Build-1</Application>
  <Company>RIKEN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2020-04-16T04:11:41Z</dcterms:created>
  <dc:creator>AMANO KOU</dc:creator>
  <dc:description/>
  <dc:language>ja-JP</dc:language>
  <cp:lastModifiedBy/>
  <dcterms:modified xsi:type="dcterms:W3CDTF">2020-07-13T07:31:54Z</dcterms:modified>
  <cp:revision>151</cp:revision>
  <dc:subject/>
  <dc:title>PowerPoint プレゼンテーション</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RIKEN</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画面に合わせる (4:3)</vt:lpwstr>
  </property>
  <property fmtid="{D5CDD505-2E9C-101B-9397-08002B2CF9AE}" pid="10" name="ScaleCrop">
    <vt:bool>0</vt:bool>
  </property>
  <property fmtid="{D5CDD505-2E9C-101B-9397-08002B2CF9AE}" pid="11" name="ShareDoc">
    <vt:bool>0</vt:bool>
  </property>
  <property fmtid="{D5CDD505-2E9C-101B-9397-08002B2CF9AE}" pid="12" name="Slides">
    <vt:i4>8</vt:i4>
  </property>
</Properties>
</file>