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ja-JP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タイトルの書式設定</a:t>
            </a:r>
            <a:endParaRPr b="0" lang="ja-JP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6D74BC5-EE7C-47ED-8F82-0B1A317DBD53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6/18/20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D4B8EE-EE35-48E2-BDDA-4A75EB6D094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アウトラインテキストの書式を編集するにはクリックします。</a:t>
            </a:r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レベル目のアウトライン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ja-JP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タイトルの書式設定</a:t>
            </a:r>
            <a:endParaRPr b="0" lang="ja-JP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マスター テキストの書式設定</a:t>
            </a:r>
            <a:endParaRPr b="0" lang="ja-JP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</a:t>
            </a:r>
            <a:r>
              <a:rPr b="0" lang="ja-JP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</a:t>
            </a:r>
            <a:r>
              <a:rPr b="0" lang="ja-JP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</a:t>
            </a:r>
            <a:r>
              <a:rPr b="0" lang="ja-JP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レベル</a:t>
            </a:r>
            <a:endParaRPr b="0" lang="ja-JP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580CB9B-4C7A-4D59-B2CF-CE278424733D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6/18/20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8EDFF0D-0C67-4C29-B012-A597D80F815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25040" y="29448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61720" y="1522080"/>
            <a:ext cx="833328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データ構造パラダイムを統一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NIMS Standard SpreadSheet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　　（データ形式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データ構造となるような厳密解釈を目指す）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シンプルなデータ構造のみを扱う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統一されたデータ構造パラダイムの下でデータを扱う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シンプルで最低限のオペレーション定義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NIMS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オリジナルな定義言語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26000" y="1008000"/>
            <a:ext cx="86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目的：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805320" y="3570840"/>
            <a:ext cx="6898680" cy="26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定義言語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42640" y="550440"/>
            <a:ext cx="786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</a:t>
            </a:r>
            <a:r>
              <a:rPr b="0" lang="en-US" sz="1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data=num.csv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419400" y="2673000"/>
            <a:ext cx="4188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$%$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(Length,Weight),Quantity($#4,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$%$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419400" y="1552680"/>
            <a:ext cx="22446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((#10$FILE$("num.csv"),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12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80840" y="576000"/>
            <a:ext cx="7867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18196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68418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421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421560" y="1547640"/>
            <a:ext cx="3250440" cy="729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#11$FILE$("num.csv"),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$:#11$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>
            <a:off x="661716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>
            <a:off x="4824720" y="153396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4605120" y="116568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14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46240" y="550440"/>
            <a:ext cx="786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</a:t>
            </a:r>
            <a:r>
              <a:rPr b="0" lang="en-US" sz="18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data=num.csv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419400" y="2673000"/>
            <a:ext cx="4692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(Length,Weight),Quantity($#4,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419400" y="1552680"/>
            <a:ext cx="22446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((#10$FILE$("num.csv"),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$BIND:#10[]$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12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784440" y="576000"/>
            <a:ext cx="786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18196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68418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349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313560" y="1547640"/>
            <a:ext cx="418644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(#10$FILE$("data.ns3.csv"),#11$FILE$("num.csv"),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$BIND:#10[]$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$BIND:#11[]$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1"/>
          <p:cNvSpPr/>
          <p:nvPr/>
        </p:nvSpPr>
        <p:spPr>
          <a:xfrm>
            <a:off x="661716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4824720" y="153396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4605120" y="116568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14"/>
          <p:cNvSpPr txBox="1"/>
          <p:nvPr/>
        </p:nvSpPr>
        <p:spPr>
          <a:xfrm>
            <a:off x="3384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44360" y="1804680"/>
            <a:ext cx="706932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NS3 + CSV + tq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NIMS Standard SpreadSheet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(NS3)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は、前述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&lt;T-form&gt;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で表現される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NS3:: &lt;Dataset&gt;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&lt;Dataset&gt;::=’Dataset’?’(‘&lt;Line&gt;(‘,’&lt;Line&gt;)*’)’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&lt;Line&gt;::=’(‘&lt;Cell&gt;(‘,’&lt;Cell&gt;)’)’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&lt;Cell&gt;::=’(‘&lt;Item&gt;’,’’Quantity’’(‘&lt;Value&gt;’,’&lt;Unit&gt;’)’’)’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‘(‘&lt;Item&gt;’,’&lt;Type&gt;’(‘&lt;Value&gt;’)’’)’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厳密に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データ形式定義言語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tq: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NIMS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のオリジナル構造定義言語（前述）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" y="1440000"/>
            <a:ext cx="132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324440" y="3138480"/>
            <a:ext cx="3151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2525040" y="19044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3760" y="1327320"/>
            <a:ext cx="498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データ構造記述言語のセマンティックレベル：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56960" y="3933000"/>
            <a:ext cx="39592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「バインド」による構造変更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「オペレーション」による構造変更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内部構造変更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表現（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）による構造変更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156240" y="1679400"/>
            <a:ext cx="5796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言語の木構造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「レファレンス」による、グラフ・均質化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部グラフ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言語によって表される知識構造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0" y="3600000"/>
            <a:ext cx="452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データ構造の変更（言語の表現評価系）：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23200" y="4126680"/>
            <a:ext cx="31514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項レファレンス：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#1($#1) =&gt; #1($#1@#1)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木レファレンス：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$##1(##1) =&gt; $##1@##1(##1)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0840" y="3766320"/>
            <a:ext cx="200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レファレンス例：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95400" y="1296000"/>
            <a:ext cx="246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レファレンスの定義：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299520" y="1678680"/>
            <a:ext cx="5893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グラフおよび均質化２部グラフ構造を表すための表現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項レファレンス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木レファレンス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0480" y="4126680"/>
            <a:ext cx="29016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[1] =&gt; [1]%(A)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[2] =&gt; [2]%(A,B)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ex.3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[2]([2]) =&gt; [2]([2])%(A,B,C,D)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74240" y="3766320"/>
            <a:ext cx="178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バインドの例：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80000" y="1296000"/>
            <a:ext cx="200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バインドの定義：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357480" y="1678680"/>
            <a:ext cx="5560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構造（ノード）に「値」をバインドするための表現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対象はリーフノードのみ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配列サイズは上位のノードから引き継がれる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80000" y="3847320"/>
            <a:ext cx="5102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関数名部分を”オペレータ”と呼び明確化する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オペレータ表現は、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$&lt;name&gt;$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である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0960" y="3498120"/>
            <a:ext cx="2237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オペレータの定義：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525040" y="24876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26640" y="823320"/>
            <a:ext cx="301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&lt;function&gt;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）の定義：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180000" y="1180440"/>
            <a:ext cx="67039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より高度な操作に対応するため”関数”の概念を導入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木構造の変更を伴う効果をもたらすものは関数とする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（項参照は言語構造そのものなので関数ではない）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それ以外の効果をもたらすものも、場合によっては関数とする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今まで関数としていたものはあらたに関数と呼ぶ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関数の引数は、「自分自身以降の木」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関数表現による構造変更を「オペレーション」と呼ぶ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173520" y="5158800"/>
            <a:ext cx="5703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　　（複数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ファイルから一つの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辞書と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ファイルの統合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41040" y="4810320"/>
            <a:ext cx="543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オペレーション例（後のスライドより順次紹介）：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53800" y="237996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276920" y="550440"/>
            <a:ext cx="73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現仕様）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39400" y="350352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data=data.ns3.csv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6078960" y="167040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491040" y="27493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510120" y="1676880"/>
            <a:ext cx="207468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(#1[2],#2[2],#3[2],#4[4,2])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54144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226080" y="414792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255600" y="131544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5848920" y="12844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143720" y="550440"/>
            <a:ext cx="7866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次期仕様</a:t>
            </a:r>
            <a:r>
              <a:rPr b="0" lang="en-US" sz="1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48680" y="3503880"/>
            <a:ext cx="800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in=data.ns3.ddf out=data.ns3.ddl </a:t>
            </a: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data=data.ns3.csv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61596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Length,Weight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Quantity,Quantity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mm,kg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421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$PI$($#1,$#2($#4,$#3))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21560" y="1547640"/>
            <a:ext cx="274644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(#10$FILE$("data.ns3.csv"),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$:#10$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(#1[2],#2[2],#3[2],#4[4,2])</a:t>
            </a:r>
            <a:r>
              <a:rPr b="0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464760" y="453636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data.ns3.ddl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1"/>
          <p:cNvSpPr/>
          <p:nvPr/>
        </p:nvSpPr>
        <p:spPr>
          <a:xfrm>
            <a:off x="593532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data.ns3.csv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12"/>
          <p:cNvSpPr txBox="1"/>
          <p:nvPr/>
        </p:nvSpPr>
        <p:spPr>
          <a:xfrm>
            <a:off x="33480" y="42480"/>
            <a:ext cx="866520" cy="37980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要検討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63800" y="1183680"/>
            <a:ext cx="326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入力データ形式定義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311840" y="550440"/>
            <a:ext cx="73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オペレーション例：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から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NS3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形式への変換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ファイル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現仕様）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2525040" y="0"/>
            <a:ext cx="4442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データ構造記述言語の開発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33560" y="3401640"/>
            <a:ext cx="68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コマンド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./tq.o in=num.ddf out=num.ddl data=num.csv -FT -Pprod  -C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300,100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320,102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302,101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360,125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419400" y="2673000"/>
            <a:ext cx="38559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$PI$(@(Length,Weight),Quantity($#4,@(mm,kg)))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419400" y="1552680"/>
            <a:ext cx="10965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([4](#4[2]))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462600" y="4507920"/>
            <a:ext cx="5493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((Length,Quantity(300,mm)),(Weight,Quantity(100,kg))),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((Length,Quantity(320,mm)),(Weight,Quantity(102,kg))),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((Length,Quantity(302,mm)),(Weight,Quantity(101,kg))),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((Length,Quantity(360,mm)),(Weight,Quantity(125,kg)))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出力データ形式定義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num.ddl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1"/>
          <p:cNvSpPr/>
          <p:nvPr/>
        </p:nvSpPr>
        <p:spPr>
          <a:xfrm>
            <a:off x="5670000" y="1216800"/>
            <a:ext cx="1528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CSV: num.csv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Application>LibreOffice/5.3.6.1$Linux_X86_64 LibreOffice_project/30$Build-1</Application>
  <Company>RIKEN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2020-04-16T04:11:41Z</dcterms:created>
  <dc:creator>AMANO KOU</dc:creator>
  <dc:description/>
  <dc:language>ja-JP</dc:language>
  <cp:lastModifiedBy/>
  <dcterms:modified xsi:type="dcterms:W3CDTF">2020-06-18T10:07:33Z</dcterms:modified>
  <cp:revision>117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RIKEN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画面に合わせる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