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54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86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27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03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1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84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20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88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35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71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20/05/08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54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C118-14B5-2347-B67F-9D46490F7068}" type="datetimeFigureOut">
              <a:rPr kumimoji="1" lang="ja-JP" altLang="en-US" smtClean="0"/>
              <a:t>20/05/08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01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72041" y="510311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63868" y="1738150"/>
            <a:ext cx="76497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    - </a:t>
            </a:r>
            <a:r>
              <a:rPr lang="ja-JP" altLang="en-US" dirty="0" smtClean="0"/>
              <a:t>データ構造パラダイムを統一</a:t>
            </a:r>
            <a:r>
              <a:rPr lang="en-US" altLang="ja-JP" dirty="0" smtClean="0"/>
              <a:t> </a:t>
            </a:r>
          </a:p>
          <a:p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=&gt; NIMS Standard </a:t>
            </a:r>
            <a:r>
              <a:rPr lang="en-US" altLang="ja-JP" dirty="0" err="1" smtClean="0"/>
              <a:t>SpreadSheet</a:t>
            </a:r>
            <a:endParaRPr lang="en-US" altLang="ja-JP" dirty="0"/>
          </a:p>
          <a:p>
            <a:r>
              <a:rPr lang="ja-JP" altLang="en-US" dirty="0" smtClean="0"/>
              <a:t>　　　　（データ形式</a:t>
            </a:r>
            <a:r>
              <a:rPr lang="en-US" altLang="ja-JP" dirty="0" smtClean="0"/>
              <a:t>=</a:t>
            </a:r>
            <a:r>
              <a:rPr lang="ja-JP" altLang="en-US" dirty="0" smtClean="0"/>
              <a:t>データ構造となるような厳密解釈を目指す）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- </a:t>
            </a:r>
            <a:r>
              <a:rPr lang="ja-JP" altLang="en-US" dirty="0" smtClean="0"/>
              <a:t>シンプルなデータ構造のみを扱う</a:t>
            </a:r>
            <a:r>
              <a:rPr lang="en-US" altLang="ja-JP" dirty="0" smtClean="0"/>
              <a:t> </a:t>
            </a:r>
          </a:p>
          <a:p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=&gt; CSV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- </a:t>
            </a:r>
            <a:r>
              <a:rPr kumimoji="1" lang="ja-JP" altLang="en-US" dirty="0" smtClean="0"/>
              <a:t>統一されたデータ構造パラダイムの下でデータを扱う</a:t>
            </a:r>
            <a:r>
              <a:rPr kumimoji="1" lang="en-US" altLang="ja-JP" dirty="0" smtClean="0"/>
              <a:t> </a:t>
            </a:r>
          </a:p>
          <a:p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r>
              <a:rPr kumimoji="1" lang="en-US" altLang="ja-JP" dirty="0" smtClean="0"/>
              <a:t>=&gt; </a:t>
            </a:r>
            <a:r>
              <a:rPr kumimoji="1" lang="ja-JP" altLang="en-US" dirty="0" smtClean="0"/>
              <a:t>シンプルで最低限のオペレーション定義 </a:t>
            </a:r>
            <a:r>
              <a:rPr kumimoji="1" lang="en-US" altLang="ja-JP" dirty="0" smtClean="0"/>
              <a:t>=&gt;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NIMS</a:t>
            </a:r>
            <a:r>
              <a:rPr lang="ja-JP" altLang="en-US" dirty="0" smtClean="0"/>
              <a:t>オリジナルな</a:t>
            </a:r>
            <a:r>
              <a:rPr kumimoji="1" lang="ja-JP" altLang="en-US" dirty="0" smtClean="0"/>
              <a:t>定義言語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43246" y="12184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目的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068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04993" y="1493927"/>
            <a:ext cx="447625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NIMS Standard </a:t>
            </a:r>
            <a:r>
              <a:rPr kumimoji="1" lang="en-US" altLang="ja-JP" dirty="0" err="1" smtClean="0"/>
              <a:t>SpreadSheet</a:t>
            </a:r>
            <a:r>
              <a:rPr kumimoji="1" lang="ja-JP" altLang="en-US" dirty="0" smtClean="0"/>
              <a:t>形式</a:t>
            </a:r>
            <a:r>
              <a:rPr kumimoji="1" lang="en-US" altLang="ja-JP" dirty="0" smtClean="0"/>
              <a:t>(NS3):</a:t>
            </a:r>
          </a:p>
          <a:p>
            <a:r>
              <a:rPr lang="en-US" altLang="ja-JP" dirty="0" smtClean="0"/>
              <a:t>    NS3:: &lt;Dataset&gt;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&lt;Dataset&gt;::=(&lt;Line&gt;,...)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&lt;Line&gt;::=(&lt;Cell&gt;,...)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&lt;Cell&gt;::=(&lt;Item&gt;,Quantity(&lt;Value&gt;,&lt;Unit&gt;)) 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| (&lt;Item&gt;,&lt;Type&gt;(&lt;Value&gt;))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3246" y="66397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定義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04993" y="3318615"/>
            <a:ext cx="2982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CSV:</a:t>
            </a:r>
          </a:p>
          <a:p>
            <a:r>
              <a:rPr lang="ja-JP" altLang="ja-JP" dirty="0"/>
              <a:t> </a:t>
            </a:r>
            <a:r>
              <a:rPr lang="ja-JP" altLang="en-US" dirty="0" smtClean="0"/>
              <a:t> 厳密に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のみ</a:t>
            </a:r>
            <a:endParaRPr lang="en-US" altLang="ja-JP" dirty="0" smtClean="0"/>
          </a:p>
          <a:p>
            <a:r>
              <a:rPr kumimoji="1" lang="en-US" altLang="ja-JP" dirty="0" smtClean="0"/>
              <a:t>&lt;Item&gt;:</a:t>
            </a:r>
          </a:p>
          <a:p>
            <a:r>
              <a:rPr lang="en-US" altLang="ja-JP" dirty="0"/>
              <a:t>　</a:t>
            </a:r>
            <a:r>
              <a:rPr lang="ja-JP" altLang="en-US" dirty="0" smtClean="0"/>
              <a:t>辞書登録されている属性名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72041" y="10556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04993" y="5191423"/>
            <a:ext cx="57828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データ形式定義によるシンプルな最低限のオペレーション</a:t>
            </a:r>
            <a:r>
              <a:rPr kumimoji="1" lang="en-US" altLang="ja-JP" dirty="0" smtClean="0"/>
              <a:t>:</a:t>
            </a:r>
          </a:p>
          <a:p>
            <a:r>
              <a:rPr lang="en-US" altLang="ja-JP" dirty="0" smtClean="0"/>
              <a:t>  -</a:t>
            </a:r>
            <a:r>
              <a:rPr lang="ja-JP" altLang="en-US" dirty="0" smtClean="0"/>
              <a:t> 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NS3</a:t>
            </a:r>
            <a:r>
              <a:rPr lang="ja-JP" altLang="en-US" dirty="0" smtClean="0"/>
              <a:t>形式への変換</a:t>
            </a:r>
            <a:endParaRPr lang="en-US" altLang="ja-JP" dirty="0" smtClean="0"/>
          </a:p>
          <a:p>
            <a:r>
              <a:rPr lang="en-US" altLang="ja-JP" dirty="0" smtClean="0"/>
              <a:t>  </a:t>
            </a:r>
            <a:r>
              <a:rPr kumimoji="1" lang="en-US" altLang="ja-JP" dirty="0" smtClean="0"/>
              <a:t>- </a:t>
            </a:r>
            <a:r>
              <a:rPr kumimoji="1" lang="ja-JP" altLang="en-US" dirty="0" smtClean="0"/>
              <a:t>複数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ファイルの統合</a:t>
            </a:r>
            <a:endParaRPr kumimoji="1" lang="en-US" altLang="ja-JP" dirty="0" smtClean="0"/>
          </a:p>
          <a:p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（複数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ファイルから一つの</a:t>
            </a:r>
            <a:r>
              <a:rPr kumimoji="1" lang="en-US" altLang="ja-JP" dirty="0" smtClean="0"/>
              <a:t>NS3</a:t>
            </a:r>
            <a:r>
              <a:rPr kumimoji="1" lang="ja-JP" altLang="en-US" dirty="0" smtClean="0"/>
              <a:t>形式への変換）</a:t>
            </a:r>
            <a:endParaRPr kumimoji="1" lang="en-US" altLang="ja-JP" dirty="0" smtClean="0"/>
          </a:p>
          <a:p>
            <a:r>
              <a:rPr lang="en-US" altLang="ja-JP" dirty="0" smtClean="0"/>
              <a:t>  - </a:t>
            </a:r>
            <a:r>
              <a:rPr lang="ja-JP" altLang="en-US" dirty="0" smtClean="0"/>
              <a:t>辞書と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ファイルの統合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04993" y="4553456"/>
            <a:ext cx="2866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データ形式定義</a:t>
            </a:r>
            <a:r>
              <a:rPr kumimoji="1" lang="en-US" altLang="ja-JP" dirty="0" smtClean="0"/>
              <a:t>:</a:t>
            </a:r>
          </a:p>
          <a:p>
            <a:r>
              <a:rPr lang="ja-JP" altLang="ja-JP" dirty="0"/>
              <a:t> </a:t>
            </a:r>
            <a:r>
              <a:rPr lang="ja-JP" altLang="en-US" dirty="0" smtClean="0"/>
              <a:t> </a:t>
            </a:r>
            <a:r>
              <a:rPr lang="en-US" altLang="ja-JP" dirty="0" smtClean="0"/>
              <a:t>NIMS</a:t>
            </a:r>
            <a:r>
              <a:rPr lang="ja-JP" altLang="en-US" dirty="0" smtClean="0"/>
              <a:t>のオリジナル言語</a:t>
            </a:r>
            <a:r>
              <a:rPr lang="en-US" altLang="ja-JP" dirty="0" smtClean="0"/>
              <a:t>: </a:t>
            </a:r>
            <a:r>
              <a:rPr lang="en-US" altLang="en-US" dirty="0" err="1" smtClean="0"/>
              <a:t>tq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804993" y="1033310"/>
            <a:ext cx="377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データ構造記述言語</a:t>
            </a:r>
            <a:r>
              <a:rPr kumimoji="1" lang="en-US" altLang="ja-JP" dirty="0" smtClean="0"/>
              <a:t> = NS3 + CSV + </a:t>
            </a:r>
            <a:r>
              <a:rPr lang="en-US" altLang="en-US" dirty="0" err="1" smtClean="0"/>
              <a:t>tq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837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39355" y="2170960"/>
            <a:ext cx="5180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  -</a:t>
            </a:r>
            <a:r>
              <a:rPr lang="ja-JP" altLang="en-US" dirty="0" smtClean="0"/>
              <a:t> 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NS3</a:t>
            </a:r>
            <a:r>
              <a:rPr lang="ja-JP" altLang="en-US" dirty="0" smtClean="0"/>
              <a:t>形式への変換</a:t>
            </a:r>
            <a:endParaRPr lang="en-US" altLang="ja-JP" dirty="0" smtClean="0"/>
          </a:p>
          <a:p>
            <a:r>
              <a:rPr lang="en-US" altLang="ja-JP" dirty="0" smtClean="0"/>
              <a:t>  </a:t>
            </a:r>
            <a:r>
              <a:rPr kumimoji="1" lang="en-US" altLang="ja-JP" dirty="0" smtClean="0"/>
              <a:t>- </a:t>
            </a:r>
            <a:r>
              <a:rPr kumimoji="1" lang="ja-JP" altLang="en-US" dirty="0" smtClean="0"/>
              <a:t>複数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ファイルの統合</a:t>
            </a:r>
            <a:endParaRPr kumimoji="1" lang="en-US" altLang="ja-JP" dirty="0" smtClean="0"/>
          </a:p>
          <a:p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（複数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ファイルから一つの</a:t>
            </a:r>
            <a:r>
              <a:rPr kumimoji="1" lang="en-US" altLang="ja-JP" dirty="0" smtClean="0"/>
              <a:t>NS3</a:t>
            </a:r>
            <a:r>
              <a:rPr kumimoji="1" lang="ja-JP" altLang="en-US" dirty="0" smtClean="0"/>
              <a:t>形式への変換）</a:t>
            </a:r>
            <a:endParaRPr kumimoji="1" lang="en-US" altLang="ja-JP" dirty="0" smtClean="0"/>
          </a:p>
          <a:p>
            <a:r>
              <a:rPr lang="en-US" altLang="ja-JP" dirty="0" smtClean="0"/>
              <a:t>  - </a:t>
            </a:r>
            <a:r>
              <a:rPr lang="ja-JP" altLang="en-US" dirty="0" smtClean="0"/>
              <a:t>辞書と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ファイルの統合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67982" y="1210263"/>
            <a:ext cx="443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オペレーション例（次スライドより順次紹介）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72041" y="248701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110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8724" y="2379875"/>
            <a:ext cx="358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出力データ形式定義</a:t>
            </a:r>
            <a:r>
              <a:rPr lang="en-US" altLang="ja-JP" dirty="0" smtClean="0"/>
              <a:t>: </a:t>
            </a:r>
            <a:r>
              <a:rPr lang="en-US" altLang="ja-JP" dirty="0"/>
              <a:t>data.ns3.</a:t>
            </a:r>
            <a:r>
              <a:rPr lang="en-US" altLang="ja-JP" dirty="0" smtClean="0"/>
              <a:t>ddl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33517" y="550337"/>
            <a:ext cx="665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オペレーション例</a:t>
            </a:r>
            <a:r>
              <a:rPr kumimoji="1" lang="ja-JP" altLang="en-US" dirty="0" smtClean="0"/>
              <a:t>：</a:t>
            </a:r>
            <a:r>
              <a:rPr lang="en-US" altLang="ja-JP" dirty="0"/>
              <a:t>CSV</a:t>
            </a:r>
            <a:r>
              <a:rPr lang="ja-JP" altLang="en-US" dirty="0"/>
              <a:t>から</a:t>
            </a:r>
            <a:r>
              <a:rPr lang="en-US" altLang="ja-JP" dirty="0"/>
              <a:t>NS3</a:t>
            </a:r>
            <a:r>
              <a:rPr lang="ja-JP" altLang="en-US" dirty="0"/>
              <a:t>形式への</a:t>
            </a:r>
            <a:r>
              <a:rPr lang="ja-JP" altLang="en-US" dirty="0" smtClean="0"/>
              <a:t>変換 </a:t>
            </a:r>
            <a:r>
              <a:rPr lang="en-US" altLang="ja-JP" dirty="0" smtClean="0"/>
              <a:t>#1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;</a:t>
            </a:r>
            <a:r>
              <a:rPr lang="ja-JP" altLang="en-US" dirty="0" smtClean="0"/>
              <a:t>現仕様）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72041" y="0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8724" y="3503445"/>
            <a:ext cx="794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コマンド</a:t>
            </a:r>
            <a:r>
              <a:rPr lang="en-US" altLang="ja-JP" dirty="0" smtClean="0"/>
              <a:t>: </a:t>
            </a:r>
            <a:r>
              <a:rPr lang="en-US" altLang="ja-JP" dirty="0"/>
              <a:t>./</a:t>
            </a:r>
            <a:r>
              <a:rPr lang="en-US" altLang="ja-JP" dirty="0" err="1"/>
              <a:t>tq.o</a:t>
            </a:r>
            <a:r>
              <a:rPr lang="en-US" altLang="ja-JP" dirty="0"/>
              <a:t> in=data.ns3.ddf out=data.ns3.ddl data=data.ns3.csv -FT -</a:t>
            </a:r>
            <a:r>
              <a:rPr lang="en-US" altLang="ja-JP" dirty="0" err="1"/>
              <a:t>Pprod</a:t>
            </a:r>
            <a:r>
              <a:rPr lang="en-US" altLang="ja-JP" dirty="0"/>
              <a:t>  -</a:t>
            </a:r>
            <a:r>
              <a:rPr lang="en-US" altLang="ja-JP" dirty="0" smtClean="0"/>
              <a:t>C</a:t>
            </a:r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079091" y="1670544"/>
            <a:ext cx="152642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Length,Weight</a:t>
            </a:r>
            <a:endParaRPr lang="en-US" altLang="ja-JP" sz="1400" dirty="0"/>
          </a:p>
          <a:p>
            <a:r>
              <a:rPr lang="en-US" altLang="ja-JP" sz="1400" dirty="0" err="1"/>
              <a:t>Quantity,Quantity</a:t>
            </a:r>
            <a:endParaRPr lang="en-US" altLang="ja-JP" sz="1400" dirty="0"/>
          </a:p>
          <a:p>
            <a:r>
              <a:rPr lang="en-US" altLang="ja-JP" sz="1400" dirty="0" err="1"/>
              <a:t>mm,kg</a:t>
            </a:r>
            <a:endParaRPr lang="en-US" altLang="ja-JP" sz="1400" dirty="0"/>
          </a:p>
          <a:p>
            <a:r>
              <a:rPr lang="is-IS" altLang="ja-JP" sz="1400" dirty="0"/>
              <a:t>300,100</a:t>
            </a:r>
          </a:p>
          <a:p>
            <a:r>
              <a:rPr lang="fi-FI" altLang="ja-JP" sz="1400" dirty="0"/>
              <a:t>320,102</a:t>
            </a:r>
          </a:p>
          <a:p>
            <a:r>
              <a:rPr lang="fi-FI" altLang="ja-JP" sz="1400" dirty="0"/>
              <a:t>302,101</a:t>
            </a:r>
          </a:p>
          <a:p>
            <a:r>
              <a:rPr lang="cs-CZ" altLang="ja-JP" sz="1400" dirty="0" smtClean="0"/>
              <a:t>360,125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0898" y="2749207"/>
            <a:ext cx="19210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$PI$($#1,$#2($#4,$#3)</a:t>
            </a:r>
            <a:r>
              <a:rPr lang="en-US" altLang="ja-JP" sz="1400" dirty="0" smtClean="0"/>
              <a:t>)</a:t>
            </a:r>
            <a:endParaRPr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0284" y="1676823"/>
            <a:ext cx="207515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ja-JP" sz="1400" dirty="0"/>
              <a:t>(#1[2],#2[2],#3[2],#4[4,2])</a:t>
            </a:r>
            <a:endParaRPr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98266" y="4507833"/>
            <a:ext cx="5580825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(300,mm)),(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(100,kg)))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(320,mm)),(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(102,kg)))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(302,mm)),(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(101,kg)))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(360,mm)),(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(125,kg))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8724" y="4147792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</a:t>
            </a:r>
            <a:r>
              <a:rPr lang="ja-JP" altLang="en-US" dirty="0" smtClean="0"/>
              <a:t> 出力</a:t>
            </a:r>
            <a:r>
              <a:rPr kumimoji="1" lang="en-US" altLang="ja-JP" dirty="0" smtClean="0"/>
              <a:t> : 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8724" y="1315303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</a:t>
            </a:r>
            <a:r>
              <a:rPr lang="ja-JP" altLang="en-US" dirty="0" smtClean="0"/>
              <a:t>入力データ形式定義</a:t>
            </a:r>
            <a:r>
              <a:rPr lang="en-US" altLang="ja-JP" dirty="0" smtClean="0"/>
              <a:t>: data.ns3</a:t>
            </a:r>
            <a:r>
              <a:rPr lang="en-US" altLang="ja-JP" dirty="0"/>
              <a:t>.</a:t>
            </a:r>
            <a:r>
              <a:rPr lang="en-US" altLang="ja-JP" dirty="0" smtClean="0"/>
              <a:t>ddf</a:t>
            </a:r>
            <a:endParaRPr kumimoji="1"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28434" y="128464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CSV</a:t>
            </a:r>
            <a:r>
              <a:rPr lang="en-US" altLang="en-US" dirty="0"/>
              <a:t>: </a:t>
            </a:r>
            <a:r>
              <a:rPr lang="en-US" altLang="ja-JP" dirty="0"/>
              <a:t>data.ns3.</a:t>
            </a:r>
            <a:r>
              <a:rPr lang="en-US" altLang="ja-JP" dirty="0" smtClean="0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355528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8007" y="1183742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</a:t>
            </a:r>
            <a:r>
              <a:rPr lang="ja-JP" altLang="en-US" dirty="0" smtClean="0"/>
              <a:t>入力データ形式定義</a:t>
            </a:r>
            <a:r>
              <a:rPr lang="en-US" altLang="ja-JP" dirty="0" smtClean="0"/>
              <a:t>: data.ns3</a:t>
            </a:r>
            <a:r>
              <a:rPr lang="en-US" altLang="ja-JP" dirty="0"/>
              <a:t>.</a:t>
            </a:r>
            <a:r>
              <a:rPr lang="en-US" altLang="ja-JP" dirty="0" smtClean="0"/>
              <a:t>ddf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33517" y="550337"/>
            <a:ext cx="68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オペレーション例</a:t>
            </a:r>
            <a:r>
              <a:rPr kumimoji="1" lang="ja-JP" altLang="en-US" dirty="0" smtClean="0"/>
              <a:t>：</a:t>
            </a:r>
            <a:r>
              <a:rPr lang="en-US" altLang="ja-JP" dirty="0"/>
              <a:t>CSV</a:t>
            </a:r>
            <a:r>
              <a:rPr lang="ja-JP" altLang="en-US" dirty="0"/>
              <a:t>から</a:t>
            </a:r>
            <a:r>
              <a:rPr lang="en-US" altLang="ja-JP" dirty="0"/>
              <a:t>NS3</a:t>
            </a:r>
            <a:r>
              <a:rPr lang="ja-JP" altLang="en-US" dirty="0"/>
              <a:t>形式への</a:t>
            </a:r>
            <a:r>
              <a:rPr lang="ja-JP" altLang="en-US" dirty="0" smtClean="0"/>
              <a:t>変換 </a:t>
            </a:r>
            <a:r>
              <a:rPr lang="ja-JP" altLang="ja-JP" dirty="0" smtClean="0"/>
              <a:t>#</a:t>
            </a:r>
            <a:r>
              <a:rPr lang="en-US" altLang="ja-JP" dirty="0" smtClean="0"/>
              <a:t>1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;</a:t>
            </a:r>
            <a:r>
              <a:rPr lang="ja-JP" altLang="en-US" dirty="0" smtClean="0">
                <a:solidFill>
                  <a:srgbClr val="C0504D"/>
                </a:solidFill>
              </a:rPr>
              <a:t>次期仕様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72041" y="0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8007" y="3503787"/>
            <a:ext cx="794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コマンド</a:t>
            </a:r>
            <a:r>
              <a:rPr lang="en-US" altLang="ja-JP" dirty="0" smtClean="0"/>
              <a:t>: </a:t>
            </a:r>
            <a:r>
              <a:rPr lang="en-US" altLang="ja-JP" dirty="0"/>
              <a:t>./</a:t>
            </a:r>
            <a:r>
              <a:rPr lang="en-US" altLang="ja-JP" dirty="0" err="1"/>
              <a:t>tq.o</a:t>
            </a:r>
            <a:r>
              <a:rPr lang="en-US" altLang="ja-JP" dirty="0"/>
              <a:t> in=data.ns3.ddf out=data.ns3.ddl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data=data.ns3.csv </a:t>
            </a:r>
            <a:r>
              <a:rPr lang="en-US" altLang="ja-JP" dirty="0"/>
              <a:t>-FT -</a:t>
            </a:r>
            <a:r>
              <a:rPr lang="en-US" altLang="ja-JP" dirty="0" err="1"/>
              <a:t>Pprod</a:t>
            </a:r>
            <a:r>
              <a:rPr lang="en-US" altLang="ja-JP" dirty="0"/>
              <a:t>  -</a:t>
            </a:r>
            <a:r>
              <a:rPr lang="en-US" altLang="ja-JP" dirty="0" smtClean="0"/>
              <a:t>C</a:t>
            </a:r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159756" y="1543758"/>
            <a:ext cx="152642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Length,Weight</a:t>
            </a:r>
            <a:endParaRPr lang="en-US" altLang="ja-JP" sz="1400" dirty="0"/>
          </a:p>
          <a:p>
            <a:r>
              <a:rPr lang="en-US" altLang="ja-JP" sz="1400" dirty="0" err="1"/>
              <a:t>Quantity,Quantity</a:t>
            </a:r>
            <a:endParaRPr lang="en-US" altLang="ja-JP" sz="1400" dirty="0"/>
          </a:p>
          <a:p>
            <a:r>
              <a:rPr lang="en-US" altLang="ja-JP" sz="1400" dirty="0" err="1"/>
              <a:t>mm,kg</a:t>
            </a:r>
            <a:endParaRPr lang="en-US" altLang="ja-JP" sz="1400" dirty="0"/>
          </a:p>
          <a:p>
            <a:r>
              <a:rPr lang="is-IS" altLang="ja-JP" sz="1400" dirty="0"/>
              <a:t>300,100</a:t>
            </a:r>
          </a:p>
          <a:p>
            <a:r>
              <a:rPr lang="fi-FI" altLang="ja-JP" sz="1400" dirty="0"/>
              <a:t>320,102</a:t>
            </a:r>
          </a:p>
          <a:p>
            <a:r>
              <a:rPr lang="fi-FI" altLang="ja-JP" sz="1400" dirty="0"/>
              <a:t>302,101</a:t>
            </a:r>
          </a:p>
          <a:p>
            <a:r>
              <a:rPr lang="cs-CZ" altLang="ja-JP" sz="1400" dirty="0" smtClean="0"/>
              <a:t>360,125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1610" y="2783347"/>
            <a:ext cx="19210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$PI$($#1,$#2($#4,$#3)</a:t>
            </a:r>
            <a:r>
              <a:rPr lang="en-US" altLang="ja-JP" sz="1400" dirty="0" smtClean="0"/>
              <a:t>)</a:t>
            </a:r>
            <a:endParaRPr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1610" y="1547765"/>
            <a:ext cx="25255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(#10$FILE$("data.ns3.csv"),</a:t>
            </a:r>
          </a:p>
          <a:p>
            <a:r>
              <a:rPr lang="en-US" altLang="ja-JP" sz="1400" dirty="0" smtClean="0"/>
              <a:t>$#10</a:t>
            </a:r>
            <a:r>
              <a:rPr lang="en-US" altLang="ja-JP" sz="1400" dirty="0" smtClean="0">
                <a:solidFill>
                  <a:schemeClr val="accent2"/>
                </a:solidFill>
              </a:rPr>
              <a:t>:</a:t>
            </a:r>
            <a:r>
              <a:rPr lang="pt-BR" altLang="ja-JP" sz="1400" dirty="0" smtClean="0"/>
              <a:t>(</a:t>
            </a:r>
            <a:r>
              <a:rPr lang="pt-BR" altLang="ja-JP" sz="1400" dirty="0"/>
              <a:t>#1[2],#2[2],#3[2],#4[4,2]</a:t>
            </a:r>
            <a:r>
              <a:rPr lang="pt-BR" altLang="ja-JP" sz="1400" dirty="0" smtClean="0"/>
              <a:t>))</a:t>
            </a:r>
            <a:endParaRPr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1610" y="4536278"/>
            <a:ext cx="5580825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(300,mm)),(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(100,kg)))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(320,mm)),(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(102,kg)))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(302,mm)),(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(101,kg)))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(360,mm)),(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(125,kg))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8007" y="4149161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</a:t>
            </a:r>
            <a:r>
              <a:rPr kumimoji="1" lang="en-US" altLang="ja-JP" dirty="0" smtClean="0"/>
              <a:t> : 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8007" y="2424048"/>
            <a:ext cx="358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出力データ形式定義</a:t>
            </a:r>
            <a:r>
              <a:rPr lang="en-US" altLang="ja-JP" dirty="0" smtClean="0"/>
              <a:t>: </a:t>
            </a:r>
            <a:r>
              <a:rPr lang="en-US" altLang="ja-JP" dirty="0"/>
              <a:t>data.ns3.</a:t>
            </a:r>
            <a:r>
              <a:rPr lang="en-US" altLang="ja-JP" dirty="0" smtClean="0"/>
              <a:t>ddl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14721" y="117843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CSV</a:t>
            </a:r>
            <a:r>
              <a:rPr lang="en-US" altLang="en-US" dirty="0"/>
              <a:t>: </a:t>
            </a:r>
            <a:r>
              <a:rPr lang="en-US" altLang="ja-JP" dirty="0"/>
              <a:t>data.ns3.</a:t>
            </a:r>
            <a:r>
              <a:rPr lang="en-US" altLang="ja-JP" dirty="0" smtClean="0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246015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8007" y="118374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</a:t>
            </a:r>
            <a:r>
              <a:rPr lang="ja-JP" altLang="en-US" dirty="0" smtClean="0"/>
              <a:t>入力データ形式定義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num.ddf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33517" y="550337"/>
            <a:ext cx="672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オペレーション例</a:t>
            </a:r>
            <a:r>
              <a:rPr kumimoji="1" lang="ja-JP" altLang="en-US" dirty="0" smtClean="0"/>
              <a:t>：</a:t>
            </a:r>
            <a:r>
              <a:rPr lang="en-US" altLang="ja-JP" dirty="0"/>
              <a:t>CSV</a:t>
            </a:r>
            <a:r>
              <a:rPr lang="ja-JP" altLang="en-US" dirty="0"/>
              <a:t>から</a:t>
            </a:r>
            <a:r>
              <a:rPr lang="en-US" altLang="ja-JP" dirty="0"/>
              <a:t>NS3</a:t>
            </a:r>
            <a:r>
              <a:rPr lang="ja-JP" altLang="en-US" dirty="0"/>
              <a:t>形式への</a:t>
            </a:r>
            <a:r>
              <a:rPr lang="ja-JP" altLang="en-US" dirty="0" smtClean="0"/>
              <a:t>変換 </a:t>
            </a:r>
            <a:r>
              <a:rPr lang="en-US" altLang="ja-JP" dirty="0" smtClean="0"/>
              <a:t>#2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;</a:t>
            </a:r>
            <a:r>
              <a:rPr lang="ja-JP" altLang="en-US" dirty="0" smtClean="0"/>
              <a:t>現仕様）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72041" y="0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8007" y="3401725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コマンド</a:t>
            </a:r>
            <a:r>
              <a:rPr lang="en-US" altLang="ja-JP" dirty="0" smtClean="0"/>
              <a:t>: </a:t>
            </a:r>
            <a:r>
              <a:rPr lang="en-US" altLang="ja-JP" dirty="0"/>
              <a:t>./</a:t>
            </a:r>
            <a:r>
              <a:rPr lang="en-US" altLang="ja-JP" dirty="0" err="1"/>
              <a:t>tq.o</a:t>
            </a:r>
            <a:r>
              <a:rPr lang="en-US" altLang="ja-JP" dirty="0"/>
              <a:t> in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num.ddf</a:t>
            </a:r>
            <a:r>
              <a:rPr lang="en-US" altLang="ja-JP" dirty="0" smtClean="0"/>
              <a:t> </a:t>
            </a:r>
            <a:r>
              <a:rPr lang="en-US" altLang="ja-JP" dirty="0"/>
              <a:t>out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num.ddl</a:t>
            </a:r>
            <a:r>
              <a:rPr lang="en-US" altLang="ja-JP" dirty="0" smtClean="0"/>
              <a:t> </a:t>
            </a:r>
            <a:r>
              <a:rPr lang="en-US" altLang="ja-JP" dirty="0"/>
              <a:t>data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num.csv</a:t>
            </a:r>
            <a:r>
              <a:rPr lang="en-US" altLang="ja-JP" dirty="0" smtClean="0"/>
              <a:t> </a:t>
            </a:r>
            <a:r>
              <a:rPr lang="en-US" altLang="ja-JP" dirty="0"/>
              <a:t>-FT -</a:t>
            </a:r>
            <a:r>
              <a:rPr lang="en-US" altLang="ja-JP" dirty="0" err="1"/>
              <a:t>Pprod</a:t>
            </a:r>
            <a:r>
              <a:rPr lang="en-US" altLang="ja-JP" dirty="0"/>
              <a:t>  -</a:t>
            </a:r>
            <a:r>
              <a:rPr lang="en-US" altLang="ja-JP" dirty="0" smtClean="0"/>
              <a:t>C</a:t>
            </a:r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889862" y="1584660"/>
            <a:ext cx="152642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s-IS" altLang="ja-JP" sz="1400" dirty="0" smtClean="0"/>
              <a:t>300,100</a:t>
            </a:r>
            <a:endParaRPr lang="is-IS" altLang="ja-JP" sz="1400" dirty="0"/>
          </a:p>
          <a:p>
            <a:r>
              <a:rPr lang="fi-FI" altLang="ja-JP" sz="1400" dirty="0"/>
              <a:t>320,102</a:t>
            </a:r>
          </a:p>
          <a:p>
            <a:r>
              <a:rPr lang="fi-FI" altLang="ja-JP" sz="1400" dirty="0"/>
              <a:t>302,101</a:t>
            </a:r>
          </a:p>
          <a:p>
            <a:r>
              <a:rPr lang="cs-CZ" altLang="ja-JP" sz="1400" dirty="0" smtClean="0"/>
              <a:t>360,125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9566" y="2673024"/>
            <a:ext cx="38562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$PI$(@(</a:t>
            </a:r>
            <a:r>
              <a:rPr lang="en-US" altLang="ja-JP" sz="1400" dirty="0" err="1"/>
              <a:t>Length,Weight</a:t>
            </a:r>
            <a:r>
              <a:rPr lang="en-US" altLang="ja-JP" sz="1400" dirty="0"/>
              <a:t>),Quantity($#4,@(</a:t>
            </a:r>
            <a:r>
              <a:rPr lang="en-US" altLang="ja-JP" sz="1400" dirty="0" err="1"/>
              <a:t>mm,kg</a:t>
            </a:r>
            <a:r>
              <a:rPr lang="en-US" altLang="ja-JP" sz="1400" dirty="0"/>
              <a:t>)))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9566" y="1552537"/>
            <a:ext cx="10968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([4](#4[2]))</a:t>
            </a:r>
            <a:endParaRPr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9566" y="4507833"/>
            <a:ext cx="5580825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(300,mm)),(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(100,kg)))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(320,mm)),(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(102,kg)))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(302,mm)),(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(101,kg)))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(360,mm)),(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(125,kg))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8007" y="4138501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</a:t>
            </a:r>
            <a:r>
              <a:rPr kumimoji="1" lang="en-US" altLang="ja-JP" dirty="0" smtClean="0"/>
              <a:t> : 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8007" y="2260026"/>
            <a:ext cx="320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出力データ形式定義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num.ddl</a:t>
            </a:r>
            <a:endParaRPr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655389" y="1216689"/>
            <a:ext cx="155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CSV</a:t>
            </a:r>
            <a:r>
              <a:rPr lang="en-US" altLang="en-US" dirty="0"/>
              <a:t>: </a:t>
            </a:r>
            <a:r>
              <a:rPr lang="en-US" altLang="ja-JP" dirty="0" err="1" smtClean="0"/>
              <a:t>num.csv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706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8007" y="118374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</a:t>
            </a:r>
            <a:r>
              <a:rPr lang="ja-JP" altLang="en-US" dirty="0" smtClean="0"/>
              <a:t>入力データ形式定義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num.ddf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33517" y="550337"/>
            <a:ext cx="688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オペレーション例</a:t>
            </a:r>
            <a:r>
              <a:rPr kumimoji="1" lang="ja-JP" altLang="en-US" dirty="0" smtClean="0"/>
              <a:t>：</a:t>
            </a:r>
            <a:r>
              <a:rPr lang="en-US" altLang="ja-JP" dirty="0"/>
              <a:t>CSV</a:t>
            </a:r>
            <a:r>
              <a:rPr lang="ja-JP" altLang="en-US" dirty="0"/>
              <a:t>から</a:t>
            </a:r>
            <a:r>
              <a:rPr lang="en-US" altLang="ja-JP" dirty="0"/>
              <a:t>NS3</a:t>
            </a:r>
            <a:r>
              <a:rPr lang="ja-JP" altLang="en-US" dirty="0"/>
              <a:t>形式への</a:t>
            </a:r>
            <a:r>
              <a:rPr lang="ja-JP" altLang="en-US" dirty="0" smtClean="0"/>
              <a:t>変換 </a:t>
            </a:r>
            <a:r>
              <a:rPr lang="en-US" altLang="ja-JP" dirty="0" smtClean="0"/>
              <a:t>#2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;</a:t>
            </a:r>
            <a:r>
              <a:rPr lang="ja-JP" altLang="en-US" dirty="0" smtClean="0">
                <a:solidFill>
                  <a:srgbClr val="C0504D"/>
                </a:solidFill>
              </a:rPr>
              <a:t>次期仕様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72041" y="0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8007" y="3401725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コマンド</a:t>
            </a:r>
            <a:r>
              <a:rPr lang="en-US" altLang="ja-JP" dirty="0" smtClean="0"/>
              <a:t>: </a:t>
            </a:r>
            <a:r>
              <a:rPr lang="en-US" altLang="ja-JP" dirty="0"/>
              <a:t>./</a:t>
            </a:r>
            <a:r>
              <a:rPr lang="en-US" altLang="ja-JP" dirty="0" err="1"/>
              <a:t>tq.o</a:t>
            </a:r>
            <a:r>
              <a:rPr lang="en-US" altLang="ja-JP" dirty="0"/>
              <a:t> in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num.ddf</a:t>
            </a:r>
            <a:r>
              <a:rPr lang="en-US" altLang="ja-JP" dirty="0" smtClean="0"/>
              <a:t> </a:t>
            </a:r>
            <a:r>
              <a:rPr lang="en-US" altLang="ja-JP" dirty="0"/>
              <a:t>out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num.ddl</a:t>
            </a:r>
            <a:r>
              <a:rPr lang="en-US" altLang="ja-JP" dirty="0" smtClean="0"/>
              <a:t> </a:t>
            </a:r>
            <a:r>
              <a:rPr lang="en-US" altLang="ja-JP" dirty="0"/>
              <a:t>data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num.csv</a:t>
            </a:r>
            <a:r>
              <a:rPr lang="en-US" altLang="ja-JP" dirty="0" smtClean="0"/>
              <a:t> </a:t>
            </a:r>
            <a:r>
              <a:rPr lang="en-US" altLang="ja-JP" dirty="0"/>
              <a:t>-FT -</a:t>
            </a:r>
            <a:r>
              <a:rPr lang="en-US" altLang="ja-JP" dirty="0" err="1"/>
              <a:t>Pprod</a:t>
            </a:r>
            <a:r>
              <a:rPr lang="en-US" altLang="ja-JP" dirty="0"/>
              <a:t>  -</a:t>
            </a:r>
            <a:r>
              <a:rPr lang="en-US" altLang="ja-JP" dirty="0" smtClean="0"/>
              <a:t>C</a:t>
            </a:r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889862" y="1584660"/>
            <a:ext cx="152642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s-IS" altLang="ja-JP" sz="1400" dirty="0" smtClean="0"/>
              <a:t>300,100</a:t>
            </a:r>
            <a:endParaRPr lang="is-IS" altLang="ja-JP" sz="1400" dirty="0"/>
          </a:p>
          <a:p>
            <a:r>
              <a:rPr lang="fi-FI" altLang="ja-JP" sz="1400" dirty="0"/>
              <a:t>320,102</a:t>
            </a:r>
          </a:p>
          <a:p>
            <a:r>
              <a:rPr lang="fi-FI" altLang="ja-JP" sz="1400" dirty="0"/>
              <a:t>302,101</a:t>
            </a:r>
          </a:p>
          <a:p>
            <a:r>
              <a:rPr lang="cs-CZ" altLang="ja-JP" sz="1400" dirty="0" smtClean="0"/>
              <a:t>360,125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9566" y="2673024"/>
            <a:ext cx="38562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$PI$</a:t>
            </a:r>
            <a:r>
              <a:rPr lang="en-US" altLang="ja-JP" sz="1400" dirty="0" smtClean="0"/>
              <a:t>(</a:t>
            </a:r>
            <a:r>
              <a:rPr lang="en-US" altLang="ja-JP" sz="1400" dirty="0" smtClean="0">
                <a:solidFill>
                  <a:srgbClr val="C0504D"/>
                </a:solidFill>
              </a:rPr>
              <a:t>%</a:t>
            </a:r>
            <a:r>
              <a:rPr lang="en-US" altLang="ja-JP" sz="1400" dirty="0" smtClean="0"/>
              <a:t>(</a:t>
            </a:r>
            <a:r>
              <a:rPr lang="en-US" altLang="ja-JP" sz="1400" dirty="0" err="1"/>
              <a:t>Length,Weight</a:t>
            </a:r>
            <a:r>
              <a:rPr lang="en-US" altLang="ja-JP" sz="1400" dirty="0"/>
              <a:t>),Quantity($#4</a:t>
            </a:r>
            <a:r>
              <a:rPr lang="en-US" altLang="ja-JP" sz="1400" dirty="0" smtClean="0"/>
              <a:t>,</a:t>
            </a:r>
            <a:r>
              <a:rPr lang="en-US" altLang="ja-JP" sz="1400" dirty="0" smtClean="0">
                <a:solidFill>
                  <a:srgbClr val="C0504D"/>
                </a:solidFill>
              </a:rPr>
              <a:t>%</a:t>
            </a:r>
            <a:r>
              <a:rPr lang="en-US" altLang="ja-JP" sz="1400" dirty="0" smtClean="0"/>
              <a:t>(</a:t>
            </a:r>
            <a:r>
              <a:rPr lang="en-US" altLang="ja-JP" sz="1400" dirty="0" err="1"/>
              <a:t>mm,kg</a:t>
            </a:r>
            <a:r>
              <a:rPr lang="en-US" altLang="ja-JP" sz="1400" dirty="0"/>
              <a:t>)))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9566" y="1552537"/>
            <a:ext cx="10968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([4](#4[2]))</a:t>
            </a:r>
            <a:endParaRPr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9566" y="4507833"/>
            <a:ext cx="5580825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(300,mm)),(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(100,kg)))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(320,mm)),(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(102,kg)))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(302,mm)),(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(101,kg)))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(360,mm)),(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(125,kg))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8007" y="4138501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</a:t>
            </a:r>
            <a:r>
              <a:rPr kumimoji="1" lang="en-US" altLang="ja-JP" dirty="0" smtClean="0"/>
              <a:t> : 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8007" y="2260026"/>
            <a:ext cx="320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出力データ形式定義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num.ddl</a:t>
            </a:r>
            <a:endParaRPr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655389" y="1216689"/>
            <a:ext cx="155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CSV</a:t>
            </a:r>
            <a:r>
              <a:rPr lang="en-US" altLang="en-US" dirty="0"/>
              <a:t>: </a:t>
            </a:r>
            <a:r>
              <a:rPr lang="en-US" altLang="ja-JP" dirty="0" err="1" smtClean="0"/>
              <a:t>num.csv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225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8007" y="1183742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</a:t>
            </a:r>
            <a:r>
              <a:rPr lang="ja-JP" altLang="en-US" dirty="0" smtClean="0"/>
              <a:t>入力データ形式定義</a:t>
            </a:r>
            <a:r>
              <a:rPr lang="en-US" altLang="ja-JP" dirty="0" smtClean="0"/>
              <a:t>: data.ns3</a:t>
            </a:r>
            <a:r>
              <a:rPr lang="en-US" altLang="ja-JP" dirty="0"/>
              <a:t>.</a:t>
            </a:r>
            <a:r>
              <a:rPr lang="en-US" altLang="ja-JP" dirty="0" smtClean="0"/>
              <a:t>ddf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33517" y="550337"/>
            <a:ext cx="68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オペレーション例</a:t>
            </a:r>
            <a:r>
              <a:rPr kumimoji="1" lang="ja-JP" altLang="en-US" dirty="0" smtClean="0"/>
              <a:t>：</a:t>
            </a:r>
            <a:r>
              <a:rPr lang="en-US" altLang="ja-JP" dirty="0"/>
              <a:t>CSV</a:t>
            </a:r>
            <a:r>
              <a:rPr lang="ja-JP" altLang="en-US" dirty="0"/>
              <a:t>から</a:t>
            </a:r>
            <a:r>
              <a:rPr lang="en-US" altLang="ja-JP" dirty="0"/>
              <a:t>NS3</a:t>
            </a:r>
            <a:r>
              <a:rPr lang="ja-JP" altLang="en-US" dirty="0"/>
              <a:t>形式への</a:t>
            </a:r>
            <a:r>
              <a:rPr lang="ja-JP" altLang="en-US" dirty="0" smtClean="0"/>
              <a:t>変換 </a:t>
            </a:r>
            <a:r>
              <a:rPr lang="ja-JP" altLang="ja-JP" dirty="0" smtClean="0"/>
              <a:t>#</a:t>
            </a:r>
            <a:r>
              <a:rPr lang="ja-JP" altLang="ja-JP" dirty="0"/>
              <a:t>3</a:t>
            </a:r>
            <a:r>
              <a:rPr lang="ja-JP" altLang="en-US" dirty="0" smtClean="0"/>
              <a:t>（</a:t>
            </a:r>
            <a:r>
              <a:rPr lang="ja-JP" altLang="ja-JP" dirty="0"/>
              <a:t>2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;</a:t>
            </a:r>
            <a:r>
              <a:rPr lang="ja-JP" altLang="en-US" dirty="0" smtClean="0">
                <a:solidFill>
                  <a:srgbClr val="C0504D"/>
                </a:solidFill>
              </a:rPr>
              <a:t>次期仕様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72041" y="0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8007" y="3503787"/>
            <a:ext cx="794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コマンド</a:t>
            </a:r>
            <a:r>
              <a:rPr lang="en-US" altLang="ja-JP" dirty="0" smtClean="0"/>
              <a:t>: </a:t>
            </a:r>
            <a:r>
              <a:rPr lang="en-US" altLang="ja-JP" dirty="0"/>
              <a:t>./</a:t>
            </a:r>
            <a:r>
              <a:rPr lang="en-US" altLang="ja-JP" dirty="0" err="1"/>
              <a:t>tq.o</a:t>
            </a:r>
            <a:r>
              <a:rPr lang="en-US" altLang="ja-JP" dirty="0"/>
              <a:t> in=data.ns3.ddf out=data.ns3.ddl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data=data.ns3.csv </a:t>
            </a:r>
            <a:r>
              <a:rPr lang="en-US" altLang="ja-JP" dirty="0"/>
              <a:t>-FT -</a:t>
            </a:r>
            <a:r>
              <a:rPr lang="en-US" altLang="ja-JP" dirty="0" err="1"/>
              <a:t>Pprod</a:t>
            </a:r>
            <a:r>
              <a:rPr lang="en-US" altLang="ja-JP" dirty="0"/>
              <a:t>  -</a:t>
            </a:r>
            <a:r>
              <a:rPr lang="en-US" altLang="ja-JP" dirty="0" smtClean="0"/>
              <a:t>C</a:t>
            </a:r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841778" y="1543758"/>
            <a:ext cx="152642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Length,Weight</a:t>
            </a:r>
            <a:endParaRPr lang="en-US" altLang="ja-JP" sz="1400" dirty="0"/>
          </a:p>
          <a:p>
            <a:r>
              <a:rPr lang="en-US" altLang="ja-JP" sz="1400" dirty="0" err="1"/>
              <a:t>Quantity,Quantity</a:t>
            </a:r>
            <a:endParaRPr lang="en-US" altLang="ja-JP" sz="1400" dirty="0"/>
          </a:p>
          <a:p>
            <a:r>
              <a:rPr lang="en-US" altLang="ja-JP" sz="1400" dirty="0" err="1"/>
              <a:t>mm,kg</a:t>
            </a:r>
            <a:endParaRPr lang="en-US" altLang="ja-JP" sz="1400" dirty="0"/>
          </a:p>
          <a:p>
            <a:r>
              <a:rPr lang="is-IS" altLang="ja-JP" sz="1400" dirty="0"/>
              <a:t>300,100</a:t>
            </a:r>
          </a:p>
          <a:p>
            <a:r>
              <a:rPr lang="fi-FI" altLang="ja-JP" sz="1400" dirty="0"/>
              <a:t>320,102</a:t>
            </a:r>
          </a:p>
          <a:p>
            <a:r>
              <a:rPr lang="fi-FI" altLang="ja-JP" sz="1400" dirty="0"/>
              <a:t>302,101</a:t>
            </a:r>
          </a:p>
          <a:p>
            <a:r>
              <a:rPr lang="cs-CZ" altLang="ja-JP" sz="1400" dirty="0" smtClean="0"/>
              <a:t>360,125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1610" y="2783347"/>
            <a:ext cx="19210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$PI$($#1,$#2($#4,$#3)</a:t>
            </a:r>
            <a:r>
              <a:rPr lang="en-US" altLang="ja-JP" sz="1400" dirty="0" smtClean="0"/>
              <a:t>)</a:t>
            </a:r>
            <a:endParaRPr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1610" y="1547765"/>
            <a:ext cx="305901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(#10$FILE$("data.ns3.csv")</a:t>
            </a:r>
            <a:r>
              <a:rPr lang="en-US" altLang="ja-JP" sz="1400" dirty="0" smtClean="0"/>
              <a:t>,</a:t>
            </a:r>
          </a:p>
          <a:p>
            <a:r>
              <a:rPr lang="en-US" altLang="ja-JP" sz="1400" dirty="0" smtClean="0"/>
              <a:t>#11$FILE$("</a:t>
            </a:r>
            <a:r>
              <a:rPr lang="en-US" altLang="ja-JP" sz="1400" dirty="0" err="1" smtClean="0"/>
              <a:t>num.csv</a:t>
            </a:r>
            <a:r>
              <a:rPr lang="en-US" altLang="ja-JP" sz="1400" dirty="0" smtClean="0"/>
              <a:t>"),</a:t>
            </a:r>
            <a:endParaRPr lang="en-US" altLang="ja-JP" sz="1400" dirty="0" smtClean="0"/>
          </a:p>
          <a:p>
            <a:r>
              <a:rPr lang="en-US" altLang="ja-JP" sz="1400" dirty="0" smtClean="0"/>
              <a:t>$#10</a:t>
            </a:r>
            <a:r>
              <a:rPr lang="en-US" altLang="ja-JP" sz="1400" dirty="0" smtClean="0">
                <a:solidFill>
                  <a:schemeClr val="accent2"/>
                </a:solidFill>
              </a:rPr>
              <a:t>:</a:t>
            </a:r>
            <a:r>
              <a:rPr lang="pt-BR" altLang="ja-JP" sz="1400" dirty="0" smtClean="0"/>
              <a:t>(</a:t>
            </a:r>
            <a:r>
              <a:rPr lang="pt-BR" altLang="ja-JP" sz="1400" dirty="0"/>
              <a:t>#1[2],#2[2],#3[2]</a:t>
            </a:r>
            <a:r>
              <a:rPr lang="pt-BR" altLang="ja-JP" sz="1400" dirty="0" smtClean="0"/>
              <a:t>,</a:t>
            </a:r>
            <a:r>
              <a:rPr lang="pt-BR" altLang="ja-JP" sz="1400" dirty="0" smtClean="0"/>
              <a:t>$#11</a:t>
            </a:r>
            <a:r>
              <a:rPr lang="pt-BR" altLang="ja-JP" sz="1400" dirty="0" smtClean="0">
                <a:solidFill>
                  <a:srgbClr val="FF0000"/>
                </a:solidFill>
              </a:rPr>
              <a:t>:</a:t>
            </a:r>
            <a:r>
              <a:rPr lang="pt-BR" altLang="ja-JP" sz="1400" dirty="0" smtClean="0"/>
              <a:t>#</a:t>
            </a:r>
            <a:r>
              <a:rPr lang="pt-BR" altLang="ja-JP" sz="1400" dirty="0"/>
              <a:t>4[4,2]</a:t>
            </a:r>
            <a:r>
              <a:rPr lang="pt-BR" altLang="ja-JP" sz="1400" dirty="0" smtClean="0"/>
              <a:t>))</a:t>
            </a:r>
            <a:endParaRPr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1610" y="4536278"/>
            <a:ext cx="5580825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(300,mm)),(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(100,kg)))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(320,mm)),(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(102,kg)))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(302,mm)),(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(101,kg)))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(360,mm)),(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(125,kg))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8007" y="4149161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</a:t>
            </a:r>
            <a:r>
              <a:rPr kumimoji="1" lang="en-US" altLang="ja-JP" dirty="0" smtClean="0"/>
              <a:t> : 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8007" y="2424048"/>
            <a:ext cx="358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出力データ形式定義</a:t>
            </a:r>
            <a:r>
              <a:rPr lang="en-US" altLang="ja-JP" dirty="0" smtClean="0"/>
              <a:t>: </a:t>
            </a:r>
            <a:r>
              <a:rPr lang="en-US" altLang="ja-JP" dirty="0"/>
              <a:t>data.ns3.</a:t>
            </a:r>
            <a:r>
              <a:rPr lang="en-US" altLang="ja-JP" dirty="0" smtClean="0"/>
              <a:t>ddl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596743" y="117843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CSV</a:t>
            </a:r>
            <a:r>
              <a:rPr lang="en-US" altLang="en-US" dirty="0"/>
              <a:t>: </a:t>
            </a:r>
            <a:r>
              <a:rPr lang="en-US" altLang="ja-JP" dirty="0"/>
              <a:t>data.ns3.</a:t>
            </a:r>
            <a:r>
              <a:rPr lang="en-US" altLang="ja-JP" dirty="0" smtClean="0"/>
              <a:t>csv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24782" y="1533786"/>
            <a:ext cx="152642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s-IS" altLang="ja-JP" sz="1400" dirty="0" smtClean="0"/>
              <a:t>300,100</a:t>
            </a:r>
            <a:endParaRPr lang="is-IS" altLang="ja-JP" sz="1400" dirty="0"/>
          </a:p>
          <a:p>
            <a:r>
              <a:rPr lang="fi-FI" altLang="ja-JP" sz="1400" dirty="0"/>
              <a:t>320,102</a:t>
            </a:r>
          </a:p>
          <a:p>
            <a:r>
              <a:rPr lang="fi-FI" altLang="ja-JP" sz="1400" dirty="0"/>
              <a:t>302,101</a:t>
            </a:r>
          </a:p>
          <a:p>
            <a:r>
              <a:rPr lang="cs-CZ" altLang="ja-JP" sz="1400" dirty="0" smtClean="0"/>
              <a:t>360,125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90309" y="1165815"/>
            <a:ext cx="155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CSV</a:t>
            </a:r>
            <a:r>
              <a:rPr lang="en-US" altLang="en-US" dirty="0"/>
              <a:t>: </a:t>
            </a:r>
            <a:r>
              <a:rPr lang="en-US" altLang="ja-JP" dirty="0" err="1" smtClean="0"/>
              <a:t>num.csv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4169924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1388</Words>
  <Application>Microsoft Macintosh PowerPoint</Application>
  <PresentationFormat>画面に合わせる (4:3)</PresentationFormat>
  <Paragraphs>147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RIKEN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AMANO KOU</dc:creator>
  <cp:lastModifiedBy>AMANO KOU</cp:lastModifiedBy>
  <cp:revision>42</cp:revision>
  <dcterms:created xsi:type="dcterms:W3CDTF">2020-04-16T04:11:41Z</dcterms:created>
  <dcterms:modified xsi:type="dcterms:W3CDTF">2020-05-08T12:19:01Z</dcterms:modified>
</cp:coreProperties>
</file>