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893C95-B6D1-40C9-A080-F2B9B20391B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8E5615-E163-491C-831E-50CEA7C2882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E77573-6D2B-425D-8C6C-14D0DA8C4BD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FFEA7B-5E25-4DDE-A23C-A3E85D4731F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33840" y="4284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360" y="1804680"/>
            <a:ext cx="70693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は、前述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&lt;T-form&gt;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で表現され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&lt;Dataset&gt;::=’(‘&lt;Line&gt;(‘,’&lt;Line&gt;)*’)’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&lt;Line&gt;::=’(‘&lt;Cell&gt;(‘,’&lt;Cell&gt;)’)’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&lt;Cell&gt;::=’(‘&lt;Item&gt;’,’’Quantity’’(‘&lt;Valu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e&gt;’,’&lt;Unit&gt;’)’’)’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‘(‘&lt;Item&gt;’,’&lt;Type&gt;’(‘&lt;Value&gt;’)’’)’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（前述）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" y="1440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760" y="1327320"/>
            <a:ext cx="49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データ構造記述言語のセマンティックレベル：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6960" y="3933000"/>
            <a:ext cx="395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「バインド」による構造変更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「オペレーション」による構造変更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内部構造変更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表現（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56240" y="1679400"/>
            <a:ext cx="57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言語の木構造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「レファレンス」による、グラフ・均質化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言語によって表される知識構造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3600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データ構造の変更（言語の表現評価系）：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今まで関数としていたものは、新仕様に表現変更される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8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2020-06-18T11:06:26Z</dcterms:modified>
  <cp:revision>120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