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4"/>
    <p:restoredTop sz="94681"/>
  </p:normalViewPr>
  <p:slideViewPr>
    <p:cSldViewPr snapToGrid="0">
      <p:cViewPr>
        <p:scale>
          <a:sx n="130" d="100"/>
          <a:sy n="130" d="100"/>
        </p:scale>
        <p:origin x="1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2D30-E326-7D06-C0F1-872498FB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F50FDE-A837-595B-2613-1C20D81BC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356DA-21B4-827C-94F8-102EFD9B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284AF-78DC-743C-3563-1E955A5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B4F55-E361-4020-FF19-D8C2A1C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91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70E1A-9D23-7205-EDA3-0177832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FED46-FA25-3D34-B324-7C9825A3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511A06-F613-18D6-D109-1BA7D480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952F24-6FD5-AF71-8563-492888E3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DE3506-60E4-776E-3342-E656BA0D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26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656015-0301-50C8-269C-2A4DD0957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F182F1-1738-D826-8919-78C2A26B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2308C8-A609-D754-5BCF-C7AF4BC8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37661-6A06-2209-5A7C-941EE923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50A89-C746-BE6B-5DB4-110C3F0E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6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5C85C-E654-B4F2-9840-1A8FEEF9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5965-38A1-4A4B-D91F-2C289258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B5CBB5-428E-DDB0-81CA-6B799DAF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ADF9A-6EB1-BAE6-DED2-E829ECFD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FC080F-D28C-F418-B0DE-4FF42C0A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3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4EB31-D0FA-2932-505D-33459EDF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62DE5A-5251-9EEA-5FC7-768C2AB0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E0F24-17AB-394E-845B-D4226D7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A66B7-4C7D-AA12-B23A-13875815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E8E7AE-52B1-C99D-DA48-A479D61E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4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4223-6148-4712-821E-8699A0A7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01FE8E-5E31-276F-3FC0-6B5BE0ECE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B4657-1B3A-7DD3-374E-7BBC45AE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5BC585-2070-1928-C518-90C97833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6822E-63B6-20B8-1B21-325A4873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E8CD85-83B1-CA4F-1002-F365A5D2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1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5D77D-726F-41F4-7FC7-9F5B0B70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67A4A-5D15-C373-0E9D-42391BD7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2F638C-7DC6-0F9F-EF54-F3C1E98F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AD27B6-BA64-7E6A-97C5-1EA171B7E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A8FFF1-2F46-A327-A7B1-7B8C524F7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DB2809-68B5-F934-C235-7D0CDF3C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ACC858-B2A4-D75E-C5F3-9A7E1A71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D7E726-8BE5-6ED8-51F1-87B5C827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18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FE9E4-D14D-4696-5341-47DDD515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B6410C-F47C-5768-E6F9-C6DDF03D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837410-BC3C-A5D4-A815-1C263980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BB6C20-90E1-0CDB-B247-25625CEF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4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CB9CAD-80D4-3883-4AB2-DD2F61CC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59C747-DA35-81A3-86F0-24720C64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B6585D-2992-31E2-A9D9-E775DA5C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83E0A-0AD1-FCF1-4B65-CFACB28B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352E8-2579-92C4-CFD7-E50F85A1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03F63-3A1A-8C28-CC71-CF4D7C941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6EEE7A-631D-D251-1E74-A844284B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7EDDE9-12C1-FDC0-3058-89A4AAB2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6F2B55-69F8-0D73-161D-36637993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3B89E-783A-5F2C-D8FF-504DCDF0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A07BDD-B161-46F0-985C-E488B2BF5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7BBB55-9725-EA5D-31E8-BBFB376F8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E801FE-E362-797E-78D4-23AA699D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C9FD6-8CFF-71F1-A0C2-C3DA841E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8953A2-B85A-FA3A-C100-BBA7206B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81317C-9F2A-1232-274F-EC97FDCE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62AF4-DEDC-6E9E-E3CA-16A03BDF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F52D6-74E6-2E4E-4EC0-39BF35C4B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8FCE9-CF21-EC44-8220-0D73A7C02086}" type="datetimeFigureOut"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739F3-FA6B-478F-FAA1-83F8A395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0C0F10-AD16-FE73-6D31-CF3305195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93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6247DCD-D933-872D-4B29-99E0E78EB322}"/>
              </a:ext>
            </a:extLst>
          </p:cNvPr>
          <p:cNvCxnSpPr>
            <a:cxnSpLocks/>
          </p:cNvCxnSpPr>
          <p:nvPr/>
        </p:nvCxnSpPr>
        <p:spPr>
          <a:xfrm>
            <a:off x="613775" y="4880301"/>
            <a:ext cx="98454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D07F375-483E-E9B5-C81C-5D46C28E5D92}"/>
              </a:ext>
            </a:extLst>
          </p:cNvPr>
          <p:cNvCxnSpPr>
            <a:cxnSpLocks/>
          </p:cNvCxnSpPr>
          <p:nvPr/>
        </p:nvCxnSpPr>
        <p:spPr>
          <a:xfrm>
            <a:off x="1490597" y="519625"/>
            <a:ext cx="0" cy="5210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462D74-F365-8FB6-2290-2C54544954DA}"/>
              </a:ext>
            </a:extLst>
          </p:cNvPr>
          <p:cNvSpPr txBox="1"/>
          <p:nvPr/>
        </p:nvSpPr>
        <p:spPr>
          <a:xfrm>
            <a:off x="1490597" y="490373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</a:p>
          <a:p>
            <a:r>
              <a:rPr lang="en-US" altLang="ja-JP"/>
              <a:t>(published year)</a:t>
            </a:r>
            <a:endParaRPr kumimoji="1" lang="ja-JP" altLang="en-US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73183A83-426E-95D9-374D-F77D8DE79CCF}"/>
              </a:ext>
            </a:extLst>
          </p:cNvPr>
          <p:cNvSpPr/>
          <p:nvPr/>
        </p:nvSpPr>
        <p:spPr>
          <a:xfrm>
            <a:off x="1490597" y="657415"/>
            <a:ext cx="8342335" cy="4233795"/>
          </a:xfrm>
          <a:custGeom>
            <a:avLst/>
            <a:gdLst>
              <a:gd name="connsiteX0" fmla="*/ 0 w 8342335"/>
              <a:gd name="connsiteY0" fmla="*/ 2539964 h 2539964"/>
              <a:gd name="connsiteX1" fmla="*/ 1741118 w 8342335"/>
              <a:gd name="connsiteY1" fmla="*/ 9706 h 2539964"/>
              <a:gd name="connsiteX2" fmla="*/ 3557392 w 8342335"/>
              <a:gd name="connsiteY2" fmla="*/ 1700720 h 2539964"/>
              <a:gd name="connsiteX3" fmla="*/ 8342335 w 8342335"/>
              <a:gd name="connsiteY3" fmla="*/ 2527438 h 253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2335" h="2539964">
                <a:moveTo>
                  <a:pt x="0" y="2539964"/>
                </a:moveTo>
                <a:cubicBezTo>
                  <a:pt x="574109" y="1344772"/>
                  <a:pt x="1148219" y="149580"/>
                  <a:pt x="1741118" y="9706"/>
                </a:cubicBezTo>
                <a:cubicBezTo>
                  <a:pt x="2334017" y="-130168"/>
                  <a:pt x="2457189" y="1281098"/>
                  <a:pt x="3557392" y="1700720"/>
                </a:cubicBezTo>
                <a:cubicBezTo>
                  <a:pt x="4657595" y="2120342"/>
                  <a:pt x="6499965" y="2323890"/>
                  <a:pt x="8342335" y="252743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F4DF63-5A93-3055-626E-76B9E79D180B}"/>
              </a:ext>
            </a:extLst>
          </p:cNvPr>
          <p:cNvSpPr txBox="1"/>
          <p:nvPr/>
        </p:nvSpPr>
        <p:spPr>
          <a:xfrm>
            <a:off x="10143049" y="4903736"/>
            <a:ext cx="155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</a:p>
          <a:p>
            <a:r>
              <a:rPr lang="en-US" altLang="ja-JP"/>
              <a:t>elapsed year</a:t>
            </a:r>
            <a:endParaRPr kumimoji="1" lang="en-US" altLang="ja-JP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AC0525-3AE7-0373-A1EB-99379F027FD6}"/>
              </a:ext>
            </a:extLst>
          </p:cNvPr>
          <p:cNvCxnSpPr>
            <a:cxnSpLocks/>
          </p:cNvCxnSpPr>
          <p:nvPr/>
        </p:nvCxnSpPr>
        <p:spPr>
          <a:xfrm>
            <a:off x="3306871" y="673594"/>
            <a:ext cx="75156" cy="4206707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AEA4B9D-1F8C-DB1C-D42B-271C3F1E83B0}"/>
              </a:ext>
            </a:extLst>
          </p:cNvPr>
          <p:cNvCxnSpPr>
            <a:cxnSpLocks/>
          </p:cNvCxnSpPr>
          <p:nvPr/>
        </p:nvCxnSpPr>
        <p:spPr>
          <a:xfrm>
            <a:off x="7255501" y="4397341"/>
            <a:ext cx="0" cy="4595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BD19806-E5AD-EB4D-FB82-AC3348F8EAE0}"/>
              </a:ext>
            </a:extLst>
          </p:cNvPr>
          <p:cNvCxnSpPr>
            <a:cxnSpLocks/>
          </p:cNvCxnSpPr>
          <p:nvPr/>
        </p:nvCxnSpPr>
        <p:spPr>
          <a:xfrm>
            <a:off x="7481641" y="4397341"/>
            <a:ext cx="0" cy="44969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D77C41-E073-06F7-93F9-6C03EB04ED90}"/>
              </a:ext>
            </a:extLst>
          </p:cNvPr>
          <p:cNvCxnSpPr>
            <a:cxnSpLocks/>
          </p:cNvCxnSpPr>
          <p:nvPr/>
        </p:nvCxnSpPr>
        <p:spPr>
          <a:xfrm>
            <a:off x="1480765" y="4530074"/>
            <a:ext cx="1922321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772599-7C42-853C-EE58-13A733113125}"/>
              </a:ext>
            </a:extLst>
          </p:cNvPr>
          <p:cNvCxnSpPr>
            <a:cxnSpLocks/>
          </p:cNvCxnSpPr>
          <p:nvPr/>
        </p:nvCxnSpPr>
        <p:spPr>
          <a:xfrm>
            <a:off x="3372195" y="4530074"/>
            <a:ext cx="4099614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5914B6E-4DD4-CA5B-6B2C-EF8C6FD9A8E0}"/>
              </a:ext>
            </a:extLst>
          </p:cNvPr>
          <p:cNvSpPr txBox="1"/>
          <p:nvPr/>
        </p:nvSpPr>
        <p:spPr>
          <a:xfrm>
            <a:off x="7481637" y="4891210"/>
            <a:ext cx="6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en-US" altLang="ja-JP" baseline="-25000"/>
              <a:t>d</a:t>
            </a:r>
            <a:endParaRPr kumimoji="1" lang="en-US" altLang="ja-JP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A772FA8-F52F-293E-DAE9-F7D532C64B27}"/>
              </a:ext>
            </a:extLst>
          </p:cNvPr>
          <p:cNvSpPr txBox="1"/>
          <p:nvPr/>
        </p:nvSpPr>
        <p:spPr>
          <a:xfrm>
            <a:off x="6843626" y="4891801"/>
            <a:ext cx="6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en-US" altLang="ja-JP" baseline="-25000"/>
              <a:t>d-1</a:t>
            </a:r>
            <a:endParaRPr kumimoji="1" lang="en-US" altLang="ja-JP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51B7BC-2791-19BA-12B0-8F2BC9AFA0C2}"/>
                  </a:ext>
                </a:extLst>
              </p:cNvPr>
              <p:cNvSpPr txBox="1"/>
              <p:nvPr/>
            </p:nvSpPr>
            <p:spPr>
              <a:xfrm>
                <a:off x="5461330" y="2616573"/>
                <a:ext cx="1350947" cy="687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altLang="ja-JP"/>
                            <m:t>X</m:t>
                          </m:r>
                          <m:r>
                            <m:rPr>
                              <m:nor/>
                            </m:rPr>
                            <a:rPr lang="en-US" altLang="ja-JP" baseline="-2500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ja-JP"/>
                            <m:t> </m:t>
                          </m:r>
                        </m:sup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51B7BC-2791-19BA-12B0-8F2BC9AF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30" y="2616573"/>
                <a:ext cx="1350947" cy="687881"/>
              </a:xfrm>
              <a:prstGeom prst="rect">
                <a:avLst/>
              </a:prstGeom>
              <a:blipFill>
                <a:blip r:embed="rId2"/>
                <a:stretch>
                  <a:fillRect l="-71028" t="-150000" r="-2804" b="-241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221275-98ED-A858-DAE3-08E72AC5A2C5}"/>
                  </a:ext>
                </a:extLst>
              </p:cNvPr>
              <p:cNvSpPr txBox="1"/>
              <p:nvPr/>
            </p:nvSpPr>
            <p:spPr>
              <a:xfrm>
                <a:off x="8009333" y="3678976"/>
                <a:ext cx="1503232" cy="68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altLang="ja-JP"/>
                            <m:t>X</m:t>
                          </m:r>
                          <m:r>
                            <m:rPr>
                              <m:nor/>
                            </m:rPr>
                            <a:rPr lang="en-US" altLang="ja-JP" baseline="-2500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ja-JP" b="0" i="0" baseline="-25000"/>
                            <m:t>-1</m:t>
                          </m:r>
                          <m:r>
                            <m:rPr>
                              <m:nor/>
                            </m:rPr>
                            <a:rPr lang="en-US" altLang="ja-JP"/>
                            <m:t> </m:t>
                          </m:r>
                        </m:sup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221275-98ED-A858-DAE3-08E72AC5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333" y="3678976"/>
                <a:ext cx="1503232" cy="689612"/>
              </a:xfrm>
              <a:prstGeom prst="rect">
                <a:avLst/>
              </a:prstGeom>
              <a:blipFill>
                <a:blip r:embed="rId3"/>
                <a:stretch>
                  <a:fillRect l="-63025" t="-150000" r="-3361" b="-241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1AA2D6E-7F52-EB9E-7A82-6DD72EF9839A}"/>
              </a:ext>
            </a:extLst>
          </p:cNvPr>
          <p:cNvCxnSpPr>
            <a:cxnSpLocks/>
          </p:cNvCxnSpPr>
          <p:nvPr/>
        </p:nvCxnSpPr>
        <p:spPr>
          <a:xfrm flipH="1">
            <a:off x="7257294" y="4424261"/>
            <a:ext cx="224348" cy="25809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2D8900C-FF23-1D03-562A-689F955CA312}"/>
              </a:ext>
            </a:extLst>
          </p:cNvPr>
          <p:cNvCxnSpPr>
            <a:cxnSpLocks/>
          </p:cNvCxnSpPr>
          <p:nvPr/>
        </p:nvCxnSpPr>
        <p:spPr>
          <a:xfrm flipH="1">
            <a:off x="7262210" y="4537333"/>
            <a:ext cx="224348" cy="25809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CBCD3A1-0D50-63A5-16CF-DF9E14914483}"/>
              </a:ext>
            </a:extLst>
          </p:cNvPr>
          <p:cNvCxnSpPr>
            <a:cxnSpLocks/>
          </p:cNvCxnSpPr>
          <p:nvPr/>
        </p:nvCxnSpPr>
        <p:spPr>
          <a:xfrm flipH="1">
            <a:off x="7316290" y="4689616"/>
            <a:ext cx="172060" cy="18938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58B2180-7A85-796B-C0ED-C2511F217951}"/>
              </a:ext>
            </a:extLst>
          </p:cNvPr>
          <p:cNvCxnSpPr>
            <a:cxnSpLocks/>
          </p:cNvCxnSpPr>
          <p:nvPr/>
        </p:nvCxnSpPr>
        <p:spPr>
          <a:xfrm flipH="1">
            <a:off x="7252380" y="4392944"/>
            <a:ext cx="142335" cy="13701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67893BC-97A7-C28A-2B26-A36ECA751BA0}"/>
              </a:ext>
            </a:extLst>
          </p:cNvPr>
          <p:cNvCxnSpPr>
            <a:cxnSpLocks/>
          </p:cNvCxnSpPr>
          <p:nvPr/>
        </p:nvCxnSpPr>
        <p:spPr>
          <a:xfrm>
            <a:off x="7934636" y="1750939"/>
            <a:ext cx="695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CD208E-B47F-2623-D85E-88467D7BD592}"/>
              </a:ext>
            </a:extLst>
          </p:cNvPr>
          <p:cNvCxnSpPr/>
          <p:nvPr/>
        </p:nvCxnSpPr>
        <p:spPr>
          <a:xfrm>
            <a:off x="1843257" y="3883742"/>
            <a:ext cx="998266" cy="963297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B3AFD2B5-205D-01B7-8FCB-17ECDA7E0407}"/>
              </a:ext>
            </a:extLst>
          </p:cNvPr>
          <p:cNvCxnSpPr>
            <a:cxnSpLocks/>
          </p:cNvCxnSpPr>
          <p:nvPr/>
        </p:nvCxnSpPr>
        <p:spPr>
          <a:xfrm>
            <a:off x="2059202" y="3038896"/>
            <a:ext cx="1862830" cy="1817971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520FC2F-2293-2387-F3DD-13A6A7AC1277}"/>
              </a:ext>
            </a:extLst>
          </p:cNvPr>
          <p:cNvCxnSpPr>
            <a:cxnSpLocks/>
          </p:cNvCxnSpPr>
          <p:nvPr/>
        </p:nvCxnSpPr>
        <p:spPr>
          <a:xfrm>
            <a:off x="2342390" y="2235611"/>
            <a:ext cx="2703063" cy="262125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40C1010-3CCC-E084-AA95-25514837C2E1}"/>
              </a:ext>
            </a:extLst>
          </p:cNvPr>
          <p:cNvCxnSpPr>
            <a:cxnSpLocks/>
          </p:cNvCxnSpPr>
          <p:nvPr/>
        </p:nvCxnSpPr>
        <p:spPr>
          <a:xfrm>
            <a:off x="2640107" y="1495300"/>
            <a:ext cx="3476705" cy="3375173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E3E3B5D-FAAC-1619-AB0F-68DDF1E3A22C}"/>
              </a:ext>
            </a:extLst>
          </p:cNvPr>
          <p:cNvCxnSpPr>
            <a:cxnSpLocks/>
          </p:cNvCxnSpPr>
          <p:nvPr/>
        </p:nvCxnSpPr>
        <p:spPr>
          <a:xfrm>
            <a:off x="2995466" y="883418"/>
            <a:ext cx="1000460" cy="1008625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8681462-F651-2F39-9FB4-7280C274E7D1}"/>
              </a:ext>
            </a:extLst>
          </p:cNvPr>
          <p:cNvCxnSpPr>
            <a:cxnSpLocks/>
          </p:cNvCxnSpPr>
          <p:nvPr/>
        </p:nvCxnSpPr>
        <p:spPr>
          <a:xfrm>
            <a:off x="6194962" y="4028009"/>
            <a:ext cx="893953" cy="82885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ACC7314-C727-5190-E21F-66E13E29DA1F}"/>
              </a:ext>
            </a:extLst>
          </p:cNvPr>
          <p:cNvSpPr txBox="1"/>
          <p:nvPr/>
        </p:nvSpPr>
        <p:spPr>
          <a:xfrm>
            <a:off x="3240595" y="31358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paek count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0B5BC85-62A8-AA34-8866-440B8A01A16B}"/>
              </a:ext>
            </a:extLst>
          </p:cNvPr>
          <p:cNvSpPr txBox="1"/>
          <p:nvPr/>
        </p:nvSpPr>
        <p:spPr>
          <a:xfrm>
            <a:off x="4061245" y="4028009"/>
            <a:ext cx="13260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/>
              <a:t>decay</a:t>
            </a:r>
            <a:r>
              <a:rPr kumimoji="1" lang="en-US" altLang="ja-JP"/>
              <a:t> year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D5A5E6B-3C3C-E99C-62F4-8BBEFEDEE831}"/>
              </a:ext>
            </a:extLst>
          </p:cNvPr>
          <p:cNvSpPr txBox="1"/>
          <p:nvPr/>
        </p:nvSpPr>
        <p:spPr>
          <a:xfrm>
            <a:off x="1843257" y="4028009"/>
            <a:ext cx="12170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peak year</a:t>
            </a:r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85717F2-7F7F-E091-1CDE-2B512F159CB7}"/>
              </a:ext>
            </a:extLst>
          </p:cNvPr>
          <p:cNvSpPr txBox="1"/>
          <p:nvPr/>
        </p:nvSpPr>
        <p:spPr>
          <a:xfrm>
            <a:off x="3240595" y="4887934"/>
            <a:ext cx="6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r>
              <a:rPr lang="en-US" altLang="ja-JP" baseline="-25000"/>
              <a:t>p</a:t>
            </a:r>
            <a:endParaRPr kumimoji="1" lang="en-US" altLang="ja-JP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ADD3A9-EC0A-1A56-5944-97418FDC0EF0}"/>
              </a:ext>
            </a:extLst>
          </p:cNvPr>
          <p:cNvSpPr txBox="1"/>
          <p:nvPr/>
        </p:nvSpPr>
        <p:spPr>
          <a:xfrm>
            <a:off x="4956521" y="27743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 :</a:t>
            </a:r>
            <a:endParaRPr kumimoji="1" lang="ja-JP" altLang="en-US" b="1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327E20B-4509-67A5-9862-18C09EDD348C}"/>
              </a:ext>
            </a:extLst>
          </p:cNvPr>
          <p:cNvSpPr txBox="1"/>
          <p:nvPr/>
        </p:nvSpPr>
        <p:spPr>
          <a:xfrm>
            <a:off x="7505482" y="385120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B :</a:t>
            </a:r>
            <a:endParaRPr kumimoji="1" lang="ja-JP" altLang="en-US" b="1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8FACA71-6E81-AE67-2C75-612A22FD4E2C}"/>
              </a:ext>
            </a:extLst>
          </p:cNvPr>
          <p:cNvCxnSpPr/>
          <p:nvPr/>
        </p:nvCxnSpPr>
        <p:spPr>
          <a:xfrm flipH="1">
            <a:off x="4798142" y="3038896"/>
            <a:ext cx="247311" cy="26474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0CD59C6-539D-7097-5ED2-815968F18149}"/>
              </a:ext>
            </a:extLst>
          </p:cNvPr>
          <p:cNvCxnSpPr/>
          <p:nvPr/>
        </p:nvCxnSpPr>
        <p:spPr>
          <a:xfrm flipH="1">
            <a:off x="7348808" y="4104767"/>
            <a:ext cx="247311" cy="26474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689B22-E4AA-A780-0699-069197380CF8}"/>
              </a:ext>
            </a:extLst>
          </p:cNvPr>
          <p:cNvSpPr txBox="1"/>
          <p:nvPr/>
        </p:nvSpPr>
        <p:spPr>
          <a:xfrm>
            <a:off x="8091953" y="137651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</a:t>
            </a:r>
            <a:endParaRPr kumimoji="1" lang="ja-JP" altLang="en-US" b="1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A241233-D974-C735-0917-7BF96F7524E7}"/>
              </a:ext>
            </a:extLst>
          </p:cNvPr>
          <p:cNvSpPr txBox="1"/>
          <p:nvPr/>
        </p:nvSpPr>
        <p:spPr>
          <a:xfrm>
            <a:off x="7931556" y="179332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A+B</a:t>
            </a:r>
            <a:endParaRPr kumimoji="1" lang="ja-JP" altLang="en-US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EFDC6C-1706-585A-D6F6-35267F65A041}"/>
              </a:ext>
            </a:extLst>
          </p:cNvPr>
          <p:cNvSpPr txBox="1"/>
          <p:nvPr/>
        </p:nvSpPr>
        <p:spPr>
          <a:xfrm>
            <a:off x="8651362" y="157262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&lt; </a:t>
            </a:r>
            <a:r>
              <a:rPr kumimoji="1" lang="en-US" altLang="ja-JP"/>
              <a:t>0.05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B1761DA-DAC4-B456-1118-BE60DCA1850E}"/>
              </a:ext>
            </a:extLst>
          </p:cNvPr>
          <p:cNvSpPr txBox="1"/>
          <p:nvPr/>
        </p:nvSpPr>
        <p:spPr>
          <a:xfrm>
            <a:off x="6355775" y="1564713"/>
            <a:ext cx="4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en-US" altLang="ja-JP" baseline="-25000"/>
              <a:t>d</a:t>
            </a:r>
            <a:endParaRPr kumimoji="1" lang="en-US" altLang="ja-JP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4A29BBC-0E30-02DC-B012-A3940C776CA2}"/>
              </a:ext>
            </a:extLst>
          </p:cNvPr>
          <p:cNvSpPr txBox="1"/>
          <p:nvPr/>
        </p:nvSpPr>
        <p:spPr>
          <a:xfrm>
            <a:off x="6751614" y="158814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BAF8845-920E-E65C-FFA9-54004FF9364C}"/>
              </a:ext>
            </a:extLst>
          </p:cNvPr>
          <p:cNvSpPr txBox="1"/>
          <p:nvPr/>
        </p:nvSpPr>
        <p:spPr>
          <a:xfrm>
            <a:off x="6953331" y="158295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min(X)</a:t>
            </a:r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9B3E0AAF-8BC0-C578-BBED-24C221792613}"/>
              </a:ext>
            </a:extLst>
          </p:cNvPr>
          <p:cNvCxnSpPr>
            <a:cxnSpLocks/>
          </p:cNvCxnSpPr>
          <p:nvPr/>
        </p:nvCxnSpPr>
        <p:spPr>
          <a:xfrm>
            <a:off x="7807190" y="1356853"/>
            <a:ext cx="0" cy="790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5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</Words>
  <Application>Microsoft Macintosh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天野　晃</dc:creator>
  <cp:lastModifiedBy>天野　晃</cp:lastModifiedBy>
  <cp:revision>1</cp:revision>
  <dcterms:created xsi:type="dcterms:W3CDTF">2025-09-18T08:27:33Z</dcterms:created>
  <dcterms:modified xsi:type="dcterms:W3CDTF">2025-09-18T09:18:42Z</dcterms:modified>
</cp:coreProperties>
</file>