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3203DF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8AB5-B43B-49E9-AFC5-C0FDB68DA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2C3CD-198A-4C7A-BF88-29BC0C6C4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21BA8-9C24-425B-A7DA-3B2BD457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357AC-0114-48FC-9865-B47C9A36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01A33-825E-448F-A8CA-A954EBFA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42B0-AF3C-4492-B41D-B5DE7AF4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45F64-4907-4959-A703-BCA2BA088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AE27-6A47-48A4-9B2A-3DBB50C6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491F0-369D-44C6-A993-57BC9738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8CFD1-690F-4428-AC50-F37A3093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3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B9282-A3A8-4F08-8D02-6AFE58EFD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D077E-BE02-4599-AD8D-91AACE786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03C76-D4E1-4F6C-97BA-645C8E66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6F77E-1A6E-4E56-BE12-C82989FC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91408-836A-48FB-870D-96D48AB1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4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2EA8-AD12-4957-B4BF-FFF340F5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64344-240E-4EDF-A5A5-FF7679ED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8DF70-8A1C-4F37-87A2-FEE67716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A9113-80E3-493E-858E-0F8A6B06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FC6B-65F7-4A5C-AF9C-778A87D5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8D82-D00F-4A8F-91CB-6CAC596E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B57E0-C075-413A-86F9-12ED0E752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B25A-9B13-489E-A952-B9498B66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5F760-902C-4B83-8973-64C12EB3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B5DF3-BB01-40BF-99A7-5BE488EE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932A-2980-42EA-A538-BBA036D2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B414D-3CFD-452A-9217-51A16D33D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38795-D1DB-46C0-BEDB-3049F9E10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6684B-3CD5-434A-8112-77F8006F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9872F-A063-4A09-9048-BF9C2502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C28E2-0E21-4747-A30C-35F33700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1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32EB-DC5F-4FBC-82E9-8241B037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CE149-02EF-4A68-AD13-51EEBF1B1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99B32-551E-4126-9BA1-014A4E0C3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B4CAC-9F68-4DB1-9087-3CC42AF1F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83BEF-FBD5-4B7E-A866-B6EB2FD1A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A685C-5E6E-4B42-9D5F-5A674F2E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E6FC2-EB9E-4198-9F83-E103594D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EEFA0-4D67-4AF5-8217-1015D58F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3B03-99CB-4CFA-A93E-9EBFE2EF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9F58C-B7DD-4005-A700-40D9B6A9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DC028-ED0A-4B5C-AE1C-114D8E04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399E-D959-43A6-B73F-10FB8E80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90795-6934-4BED-8C7A-A05D9D5B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A6D92-4A85-4DBB-8D34-04997B92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6D85B-4613-45C3-B8EB-3A4F1A3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9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A6A7-FF10-43D6-9AD2-9E33296E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E15A-7101-457D-B9A2-B07086D3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4C286-903E-4B5A-888D-9230D7C47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73A5E-AD5A-43C0-923C-B2C2710B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E09A7-919A-4FAD-B898-2AA15730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8FE1-5D7C-4F07-B8BC-894C074E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8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BE99-D5ED-4ED4-8727-2AF0C321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F9BE4-F686-43F7-B1EA-CD4BB43BB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F7A05-39A2-4F74-A52D-5E117D3AD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1B258-A56D-447A-B4F6-D2ED9D66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9A7B3-6B9F-413D-8DAB-8E23F767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B6EEC-404C-4AA3-B2AF-4C8C07BD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40056-711E-4E0D-982D-C8AA8EE6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4A32B-6806-4364-93F3-B026FB11C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BEF3B-F11A-4809-858C-B8D9D32F1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32BB2-8599-4948-B622-DE4A02B93C2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2B01C-4669-4AF3-A9C8-4BE4DCDF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BFF4A-25A7-42DD-99CE-CB55D05FE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13C0-1EC5-4409-B3F5-6AFF230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BEA4-76C1-4302-BAE4-4756AECA1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961" y="511260"/>
            <a:ext cx="10372578" cy="941488"/>
          </a:xfrm>
        </p:spPr>
        <p:txBody>
          <a:bodyPr/>
          <a:lstStyle/>
          <a:p>
            <a:r>
              <a:rPr lang="en-US" b="1" dirty="0"/>
              <a:t>@</a:t>
            </a:r>
            <a:r>
              <a:rPr lang="en-US" b="1" dirty="0" err="1"/>
              <a:t>SpringBootApplication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67F1E-E454-4A51-86B7-0C4055BA4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859" y="1627463"/>
            <a:ext cx="10372578" cy="2287331"/>
          </a:xfrm>
        </p:spPr>
        <p:txBody>
          <a:bodyPr>
            <a:normAutofit lnSpcReduction="10000"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Enable Autoconfiguration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Performing Component Scan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Creating Application Context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cake, table, colorful, sitting&#10;&#10;Description automatically generated">
            <a:extLst>
              <a:ext uri="{FF2B5EF4-FFF2-40B4-BE49-F238E27FC236}">
                <a16:creationId xmlns:a16="http://schemas.microsoft.com/office/drawing/2014/main" id="{2FAA0E77-25E7-489E-A337-18399924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135" y="3914794"/>
            <a:ext cx="2785403" cy="2785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D5D2B6-7ACD-4FBE-8A9C-719ECFB0EBE5}"/>
              </a:ext>
            </a:extLst>
          </p:cNvPr>
          <p:cNvSpPr txBox="1"/>
          <p:nvPr/>
        </p:nvSpPr>
        <p:spPr>
          <a:xfrm>
            <a:off x="10330987" y="49595"/>
            <a:ext cx="186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3203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GARDEN</a:t>
            </a:r>
          </a:p>
        </p:txBody>
      </p:sp>
    </p:spTree>
    <p:extLst>
      <p:ext uri="{BB962C8B-B14F-4D97-AF65-F5344CB8AC3E}">
        <p14:creationId xmlns:p14="http://schemas.microsoft.com/office/powerpoint/2010/main" val="324819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6D39F-8A32-48C6-8B43-2EC5D94AE513}"/>
              </a:ext>
            </a:extLst>
          </p:cNvPr>
          <p:cNvSpPr txBox="1"/>
          <p:nvPr/>
        </p:nvSpPr>
        <p:spPr>
          <a:xfrm>
            <a:off x="10330987" y="49595"/>
            <a:ext cx="186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3203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GARDEN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6DD2C-3D58-49A8-A2C0-B71C409357A6}"/>
              </a:ext>
            </a:extLst>
          </p:cNvPr>
          <p:cNvSpPr txBox="1"/>
          <p:nvPr/>
        </p:nvSpPr>
        <p:spPr>
          <a:xfrm>
            <a:off x="2037469" y="800608"/>
            <a:ext cx="811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Restful or Web Application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DE3C1-F1F5-4103-8B36-1543C654FFB4}"/>
              </a:ext>
            </a:extLst>
          </p:cNvPr>
          <p:cNvSpPr txBox="1"/>
          <p:nvPr/>
        </p:nvSpPr>
        <p:spPr>
          <a:xfrm>
            <a:off x="1193409" y="1863303"/>
            <a:ext cx="98051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Presentation Layer (Rest Controller or Web Controller)</a:t>
            </a:r>
          </a:p>
          <a:p>
            <a:r>
              <a:rPr lang="en-US" sz="2800" dirty="0"/>
              <a:t>Service Layer</a:t>
            </a:r>
          </a:p>
          <a:p>
            <a:r>
              <a:rPr lang="en-US" sz="2800" dirty="0"/>
              <a:t>Data Access Layer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73BAB4-BF88-481C-AC99-5C640B0376CE}"/>
              </a:ext>
            </a:extLst>
          </p:cNvPr>
          <p:cNvSpPr/>
          <p:nvPr/>
        </p:nvSpPr>
        <p:spPr>
          <a:xfrm>
            <a:off x="349348" y="3429000"/>
            <a:ext cx="3477065" cy="1547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 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RestController</a:t>
            </a:r>
            <a:r>
              <a:rPr lang="en-US" dirty="0"/>
              <a:t> or @Controller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30FE7C-6DAE-4DD5-B1E3-1E15429D118C}"/>
              </a:ext>
            </a:extLst>
          </p:cNvPr>
          <p:cNvSpPr/>
          <p:nvPr/>
        </p:nvSpPr>
        <p:spPr>
          <a:xfrm>
            <a:off x="4357466" y="3429000"/>
            <a:ext cx="3477065" cy="1547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  <a:br>
              <a:rPr lang="en-US" dirty="0"/>
            </a:br>
            <a:r>
              <a:rPr lang="en-US" dirty="0"/>
              <a:t>@Service and @Component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1E10E-4647-4C6A-BADB-6C09D6BB4A5A}"/>
              </a:ext>
            </a:extLst>
          </p:cNvPr>
          <p:cNvSpPr/>
          <p:nvPr/>
        </p:nvSpPr>
        <p:spPr>
          <a:xfrm>
            <a:off x="8592454" y="3423306"/>
            <a:ext cx="3477065" cy="1547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  <a:br>
              <a:rPr lang="en-US" dirty="0"/>
            </a:br>
            <a:r>
              <a:rPr lang="en-US" dirty="0"/>
              <a:t>@Repository</a:t>
            </a:r>
            <a:br>
              <a:rPr lang="en-US" dirty="0"/>
            </a:br>
            <a:r>
              <a:rPr lang="en-US" dirty="0"/>
              <a:t>CRUD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F737B8-8444-455B-A0B1-C797F673E6F4}"/>
              </a:ext>
            </a:extLst>
          </p:cNvPr>
          <p:cNvSpPr/>
          <p:nvPr/>
        </p:nvSpPr>
        <p:spPr>
          <a:xfrm>
            <a:off x="349348" y="5162843"/>
            <a:ext cx="3477065" cy="618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Autowire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8FC9A-E4F6-4A32-824E-3217385399F7}"/>
              </a:ext>
            </a:extLst>
          </p:cNvPr>
          <p:cNvSpPr/>
          <p:nvPr/>
        </p:nvSpPr>
        <p:spPr>
          <a:xfrm>
            <a:off x="4357466" y="5162843"/>
            <a:ext cx="3477065" cy="618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Autowire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2D1F3-5E61-4E7E-A569-76CF3B284922}"/>
              </a:ext>
            </a:extLst>
          </p:cNvPr>
          <p:cNvSpPr/>
          <p:nvPr/>
        </p:nvSpPr>
        <p:spPr>
          <a:xfrm>
            <a:off x="8592454" y="5145760"/>
            <a:ext cx="3477065" cy="618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Autowire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9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6D39F-8A32-48C6-8B43-2EC5D94AE513}"/>
              </a:ext>
            </a:extLst>
          </p:cNvPr>
          <p:cNvSpPr txBox="1"/>
          <p:nvPr/>
        </p:nvSpPr>
        <p:spPr>
          <a:xfrm>
            <a:off x="10330987" y="49595"/>
            <a:ext cx="186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3203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GARDEN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6DD2C-3D58-49A8-A2C0-B71C409357A6}"/>
              </a:ext>
            </a:extLst>
          </p:cNvPr>
          <p:cNvSpPr txBox="1"/>
          <p:nvPr/>
        </p:nvSpPr>
        <p:spPr>
          <a:xfrm>
            <a:off x="984739" y="1018941"/>
            <a:ext cx="604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Spring important Annotation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DE3C1-F1F5-4103-8B36-1543C654FFB4}"/>
              </a:ext>
            </a:extLst>
          </p:cNvPr>
          <p:cNvSpPr txBox="1"/>
          <p:nvPr/>
        </p:nvSpPr>
        <p:spPr>
          <a:xfrm>
            <a:off x="1350499" y="1665272"/>
            <a:ext cx="794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@Controller</a:t>
            </a:r>
          </a:p>
          <a:p>
            <a:r>
              <a:rPr lang="en-US" sz="2800" dirty="0"/>
              <a:t>@</a:t>
            </a:r>
            <a:r>
              <a:rPr lang="en-US" sz="2800" dirty="0" err="1"/>
              <a:t>RestController</a:t>
            </a:r>
            <a:endParaRPr lang="en-US" sz="2800" dirty="0"/>
          </a:p>
          <a:p>
            <a:r>
              <a:rPr lang="en-US" sz="2800" dirty="0"/>
              <a:t>@Service Annotation</a:t>
            </a:r>
          </a:p>
          <a:p>
            <a:r>
              <a:rPr lang="en-US" sz="2800" dirty="0"/>
              <a:t>@Component Annotation</a:t>
            </a:r>
          </a:p>
          <a:p>
            <a:r>
              <a:rPr lang="en-US" sz="2800" dirty="0"/>
              <a:t>@Qualifier Annotation</a:t>
            </a:r>
          </a:p>
          <a:p>
            <a:r>
              <a:rPr lang="en-US" sz="2800" dirty="0"/>
              <a:t>@Primary Annotation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36D67C-E0B6-469F-9573-F42DB320BF2D}"/>
              </a:ext>
            </a:extLst>
          </p:cNvPr>
          <p:cNvSpPr/>
          <p:nvPr/>
        </p:nvSpPr>
        <p:spPr>
          <a:xfrm>
            <a:off x="1350499" y="471892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@Repository Annotation</a:t>
            </a:r>
            <a:br>
              <a:rPr lang="en-US" sz="2800" dirty="0"/>
            </a:br>
            <a:r>
              <a:rPr lang="en-US" sz="2800" dirty="0"/>
              <a:t>@Transaction Annotation</a:t>
            </a:r>
          </a:p>
        </p:txBody>
      </p:sp>
    </p:spTree>
    <p:extLst>
      <p:ext uri="{BB962C8B-B14F-4D97-AF65-F5344CB8AC3E}">
        <p14:creationId xmlns:p14="http://schemas.microsoft.com/office/powerpoint/2010/main" val="36681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6D39F-8A32-48C6-8B43-2EC5D94AE513}"/>
              </a:ext>
            </a:extLst>
          </p:cNvPr>
          <p:cNvSpPr txBox="1"/>
          <p:nvPr/>
        </p:nvSpPr>
        <p:spPr>
          <a:xfrm>
            <a:off x="10330987" y="49595"/>
            <a:ext cx="186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3203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GARDEN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73BAB4-BF88-481C-AC99-5C640B0376CE}"/>
              </a:ext>
            </a:extLst>
          </p:cNvPr>
          <p:cNvSpPr/>
          <p:nvPr/>
        </p:nvSpPr>
        <p:spPr>
          <a:xfrm>
            <a:off x="349348" y="2560319"/>
            <a:ext cx="3477065" cy="1547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 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RestController</a:t>
            </a:r>
            <a:r>
              <a:rPr lang="en-US" dirty="0"/>
              <a:t> or @Controller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30FE7C-6DAE-4DD5-B1E3-1E15429D118C}"/>
              </a:ext>
            </a:extLst>
          </p:cNvPr>
          <p:cNvSpPr/>
          <p:nvPr/>
        </p:nvSpPr>
        <p:spPr>
          <a:xfrm>
            <a:off x="4343398" y="2612237"/>
            <a:ext cx="3477065" cy="1547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  <a:br>
              <a:rPr lang="en-US" dirty="0"/>
            </a:br>
            <a:r>
              <a:rPr lang="en-US" dirty="0"/>
              <a:t>@Service and @Component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1E10E-4647-4C6A-BADB-6C09D6BB4A5A}"/>
              </a:ext>
            </a:extLst>
          </p:cNvPr>
          <p:cNvSpPr/>
          <p:nvPr/>
        </p:nvSpPr>
        <p:spPr>
          <a:xfrm>
            <a:off x="8479913" y="2593311"/>
            <a:ext cx="3477065" cy="1547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  <a:br>
              <a:rPr lang="en-US" dirty="0"/>
            </a:br>
            <a:r>
              <a:rPr lang="en-US" dirty="0"/>
              <a:t>@Repository</a:t>
            </a:r>
            <a:br>
              <a:rPr lang="en-US" dirty="0"/>
            </a:br>
            <a:r>
              <a:rPr lang="en-US" dirty="0"/>
              <a:t>CRUD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901281-31C6-4D3D-8421-325548FA93B5}"/>
              </a:ext>
            </a:extLst>
          </p:cNvPr>
          <p:cNvSpPr/>
          <p:nvPr/>
        </p:nvSpPr>
        <p:spPr>
          <a:xfrm>
            <a:off x="349348" y="5289844"/>
            <a:ext cx="11707276" cy="618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@</a:t>
            </a:r>
            <a:r>
              <a:rPr lang="en-US" sz="2800" dirty="0" err="1"/>
              <a:t>Autowired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35305E-1FD8-455A-9F41-E26B1670F010}"/>
              </a:ext>
            </a:extLst>
          </p:cNvPr>
          <p:cNvSpPr txBox="1"/>
          <p:nvPr/>
        </p:nvSpPr>
        <p:spPr>
          <a:xfrm>
            <a:off x="475956" y="731910"/>
            <a:ext cx="370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CustomerController.java</a:t>
            </a:r>
            <a:br>
              <a:rPr lang="en-US" dirty="0"/>
            </a:br>
            <a:r>
              <a:rPr lang="en-US" dirty="0"/>
              <a:t>EmployeeController.java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98216C-A285-4316-B61A-200B7D1B71EF}"/>
              </a:ext>
            </a:extLst>
          </p:cNvPr>
          <p:cNvSpPr txBox="1"/>
          <p:nvPr/>
        </p:nvSpPr>
        <p:spPr>
          <a:xfrm>
            <a:off x="4498143" y="731911"/>
            <a:ext cx="332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CustomerService.java</a:t>
            </a:r>
          </a:p>
          <a:p>
            <a:r>
              <a:rPr lang="en-US" dirty="0"/>
              <a:t>EmployeeService.java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1B8801-9EA2-4832-B0CA-69FBE49D247E}"/>
              </a:ext>
            </a:extLst>
          </p:cNvPr>
          <p:cNvSpPr txBox="1"/>
          <p:nvPr/>
        </p:nvSpPr>
        <p:spPr>
          <a:xfrm>
            <a:off x="8734303" y="870379"/>
            <a:ext cx="332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DataHandler.java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9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136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@SpringBootApplication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Prerequisite to learn Spring Cloud</dc:title>
  <dc:creator>Suresh Stalin</dc:creator>
  <cp:lastModifiedBy>Suresh Stalin</cp:lastModifiedBy>
  <cp:revision>80</cp:revision>
  <dcterms:created xsi:type="dcterms:W3CDTF">2020-05-16T11:18:08Z</dcterms:created>
  <dcterms:modified xsi:type="dcterms:W3CDTF">2020-05-24T07:15:16Z</dcterms:modified>
</cp:coreProperties>
</file>