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61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09C7019-8548-40BE-A543-AE3F17D998F1}" type="datetimeFigureOut">
              <a:rPr lang="cs-CZ" smtClean="0"/>
              <a:t>28.04.2022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44483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28.04.2022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88810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28.04.2022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0434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28.04.2022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554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 cap="none" baseline="0">
                <a:latin typeface="Aldhabi" panose="020B0604020202020204" pitchFamily="2" charset="-78"/>
                <a:cs typeface="Aldhabi" panose="020B0604020202020204" pitchFamily="2" charset="-78"/>
              </a:defRPr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6024" y="53034"/>
            <a:ext cx="2743200" cy="365125"/>
          </a:xfrm>
        </p:spPr>
        <p:txBody>
          <a:bodyPr/>
          <a:lstStyle/>
          <a:p>
            <a:fld id="{109C7019-8548-40BE-A543-AE3F17D998F1}" type="datetimeFigureOut">
              <a:rPr lang="cs-CZ" smtClean="0"/>
              <a:t>28.04.2022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364" y="95035"/>
            <a:ext cx="6239309" cy="365125"/>
          </a:xfrm>
        </p:spPr>
        <p:txBody>
          <a:bodyPr/>
          <a:lstStyle/>
          <a:p>
            <a:r>
              <a:rPr lang="cs-CZ" dirty="0"/>
              <a:t>Ahoj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24901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28.04.2022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9528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28.04.2022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9656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28.04.2022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0166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28.04.2022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665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28.04.2022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03916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28.04.2022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36653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>
            <a:lvl1pPr marL="0" indent="0">
              <a:buNone/>
              <a:defRPr>
                <a:latin typeface="UD Digi Kyokasho N-R" panose="020B0400000000000000" pitchFamily="18" charset="-128"/>
                <a:ea typeface="UD Digi Kyokasho N-R" panose="020B0400000000000000" pitchFamily="18" charset="-128"/>
              </a:defRPr>
            </a:lvl1pPr>
            <a:lvl2pPr marL="457200" indent="0">
              <a:buNone/>
              <a:defRPr>
                <a:latin typeface="UD Digi Kyokasho N-R" panose="020B0400000000000000" pitchFamily="18" charset="-128"/>
                <a:ea typeface="UD Digi Kyokasho N-R" panose="020B0400000000000000" pitchFamily="18" charset="-128"/>
              </a:defRPr>
            </a:lvl2pPr>
            <a:lvl3pPr marL="914400" indent="0">
              <a:buNone/>
              <a:defRPr>
                <a:latin typeface="UD Digi Kyokasho N-R" panose="020B0400000000000000" pitchFamily="18" charset="-128"/>
                <a:ea typeface="UD Digi Kyokasho N-R" panose="020B0400000000000000" pitchFamily="18" charset="-128"/>
              </a:defRPr>
            </a:lvl3pPr>
            <a:lvl4pPr marL="1371600" indent="0">
              <a:buNone/>
              <a:defRPr>
                <a:latin typeface="UD Digi Kyokasho N-R" panose="020B0400000000000000" pitchFamily="18" charset="-128"/>
                <a:ea typeface="UD Digi Kyokasho N-R" panose="020B0400000000000000" pitchFamily="18" charset="-128"/>
              </a:defRPr>
            </a:lvl4pPr>
            <a:lvl5pPr marL="1828800" indent="0">
              <a:buNone/>
              <a:defRPr>
                <a:latin typeface="UD Digi Kyokasho N-R" panose="020B0400000000000000" pitchFamily="18" charset="-128"/>
                <a:ea typeface="UD Digi Kyokasho N-R" panose="020B0400000000000000" pitchFamily="18" charset="-128"/>
              </a:defRPr>
            </a:lvl5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28.04.2022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3348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28.04.2022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944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28.04.2022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30010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28.04.2022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0992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28.04.2022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9980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28.04.2022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490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fld id="{109C7019-8548-40BE-A543-AE3F17D998F1}" type="datetimeFigureOut">
              <a:rPr lang="cs-CZ" smtClean="0"/>
              <a:pPr/>
              <a:t>28.04.2022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r>
              <a:rPr lang="cs-CZ" dirty="0"/>
              <a:t>Rozcestník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fld id="{C936E285-7889-4BBD-99B9-EECE00B7A93F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66445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latin typeface="Abadi" panose="020B06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BC2DF6-6CB2-4DC5-9D30-1324D92049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Instalační manuál pro </a:t>
            </a:r>
            <a:r>
              <a:rPr lang="en-US" dirty="0"/>
              <a:t>P</a:t>
            </a:r>
            <a:r>
              <a:rPr lang="cs-CZ" dirty="0" err="1"/>
              <a:t>ython</a:t>
            </a:r>
            <a:r>
              <a:rPr lang="cs-CZ" dirty="0"/>
              <a:t> pro LEGO MINDSTORMS EV3</a:t>
            </a:r>
          </a:p>
        </p:txBody>
      </p:sp>
      <p:sp>
        <p:nvSpPr>
          <p:cNvPr id="8" name="Podnadpis 7">
            <a:extLst>
              <a:ext uri="{FF2B5EF4-FFF2-40B4-BE49-F238E27FC236}">
                <a16:creationId xmlns:a16="http://schemas.microsoft.com/office/drawing/2014/main" id="{D81E41B3-0A4F-4631-974D-772F223E9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5111242"/>
            <a:ext cx="8791575" cy="1655762"/>
          </a:xfrm>
        </p:spPr>
        <p:txBody>
          <a:bodyPr/>
          <a:lstStyle/>
          <a:p>
            <a:pPr algn="r"/>
            <a:r>
              <a:rPr lang="cs-CZ" dirty="0"/>
              <a:t>Adam Jáneš</a:t>
            </a:r>
          </a:p>
        </p:txBody>
      </p:sp>
    </p:spTree>
    <p:extLst>
      <p:ext uri="{BB962C8B-B14F-4D97-AF65-F5344CB8AC3E}">
        <p14:creationId xmlns:p14="http://schemas.microsoft.com/office/powerpoint/2010/main" val="2092547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3A05DD-5AA6-494E-AF60-FAFC0554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Příprava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8EFA1A3-7F16-4709-BF94-FB50FC046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796725"/>
            <a:ext cx="10452824" cy="4834893"/>
          </a:xfrm>
        </p:spPr>
        <p:txBody>
          <a:bodyPr>
            <a:normAutofit/>
          </a:bodyPr>
          <a:lstStyle/>
          <a:p>
            <a:r>
              <a:rPr lang="cs-CZ" dirty="0"/>
              <a:t>Programovatelná kostka LEGO MINDOSTORMS EV3</a:t>
            </a:r>
          </a:p>
          <a:p>
            <a:r>
              <a:rPr lang="cs-CZ" dirty="0"/>
              <a:t>Notebook se slotem pro SD kartu a volnou pamětí 360 MB</a:t>
            </a:r>
          </a:p>
          <a:p>
            <a:r>
              <a:rPr lang="cs-CZ" dirty="0" err="1"/>
              <a:t>Micro</a:t>
            </a:r>
            <a:r>
              <a:rPr lang="cs-CZ" dirty="0"/>
              <a:t> SD kartu s maximální kapacitou 16 GB </a:t>
            </a:r>
          </a:p>
          <a:p>
            <a:r>
              <a:rPr lang="cs-CZ" dirty="0"/>
              <a:t>Redukce z </a:t>
            </a:r>
            <a:r>
              <a:rPr lang="cs-CZ" dirty="0" err="1"/>
              <a:t>micro</a:t>
            </a:r>
            <a:r>
              <a:rPr lang="cs-CZ" dirty="0"/>
              <a:t> SD karty na SD kartu</a:t>
            </a:r>
          </a:p>
          <a:p>
            <a:r>
              <a:rPr lang="cs-CZ" dirty="0"/>
              <a:t>Software pro vytvoření </a:t>
            </a:r>
            <a:r>
              <a:rPr lang="cs-CZ" dirty="0" err="1"/>
              <a:t>bootovacího</a:t>
            </a:r>
            <a:r>
              <a:rPr lang="cs-CZ" dirty="0"/>
              <a:t> média (</a:t>
            </a:r>
            <a:r>
              <a:rPr lang="cs-CZ" dirty="0" err="1"/>
              <a:t>balenaEtcher</a:t>
            </a:r>
            <a:r>
              <a:rPr lang="cs-CZ" dirty="0"/>
              <a:t>)</a:t>
            </a:r>
          </a:p>
          <a:p>
            <a:r>
              <a:rPr lang="cs-CZ" dirty="0" err="1"/>
              <a:t>Visual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Studio</a:t>
            </a:r>
          </a:p>
          <a:p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06740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2E32FD-B46D-472B-89CA-47CD8757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Stažení obrazu </a:t>
            </a:r>
            <a:r>
              <a:rPr lang="cs-CZ" dirty="0" err="1"/>
              <a:t>micro</a:t>
            </a:r>
            <a:r>
              <a:rPr lang="cs-CZ" dirty="0"/>
              <a:t> SD karty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717ABD15-D870-47B4-8651-267BE7212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881" y="2357727"/>
            <a:ext cx="4121318" cy="4412236"/>
          </a:xfr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411D10F6-7E28-4B28-85F1-C14CA44E13C6}"/>
              </a:ext>
            </a:extLst>
          </p:cNvPr>
          <p:cNvSpPr txBox="1"/>
          <p:nvPr/>
        </p:nvSpPr>
        <p:spPr>
          <a:xfrm>
            <a:off x="1141413" y="1647825"/>
            <a:ext cx="8517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Stáhneme obraz z: https://education.lego.com/en-us/product-resources/mindstorms-ev3/teacher-resources/python-for-ev3</a:t>
            </a:r>
          </a:p>
        </p:txBody>
      </p:sp>
    </p:spTree>
    <p:extLst>
      <p:ext uri="{BB962C8B-B14F-4D97-AF65-F5344CB8AC3E}">
        <p14:creationId xmlns:p14="http://schemas.microsoft.com/office/powerpoint/2010/main" val="1461807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2EB31E-BEB6-4209-AFAA-5B085310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Stažení a instalace </a:t>
            </a:r>
            <a:r>
              <a:rPr lang="cs-CZ" dirty="0" err="1"/>
              <a:t>balenaEtcher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0B32829-A043-4D92-B48C-F926A78FA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3541714"/>
          </a:xfrm>
        </p:spPr>
        <p:txBody>
          <a:bodyPr/>
          <a:lstStyle/>
          <a:p>
            <a:r>
              <a:rPr lang="cs-CZ" dirty="0"/>
              <a:t>Ke stažení z: https://www.balena.io/etcher/ 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7DE5F05-A158-4E12-969D-9AA55AF06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904" y="2755987"/>
            <a:ext cx="7585015" cy="39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83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B076AE-223B-4138-9395-BA89A2E0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Stažení a instalace </a:t>
            </a:r>
            <a:r>
              <a:rPr lang="cs-CZ" dirty="0" err="1"/>
              <a:t>Visual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Studio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3FB402-B246-4ECA-9223-019571453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813309"/>
          </a:xfrm>
        </p:spPr>
        <p:txBody>
          <a:bodyPr/>
          <a:lstStyle/>
          <a:p>
            <a:r>
              <a:rPr lang="cs-CZ" dirty="0"/>
              <a:t>Ke stažení z https://code.visualstudio.com/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A5C41D2-A8AA-472C-B452-46F5DBC70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1" y="2807834"/>
            <a:ext cx="6959600" cy="391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894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E2C191-F59F-45EF-BE3B-B17EE47A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cs-CZ" dirty="0" err="1"/>
              <a:t>balenaEtcher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92DAF6-3F5F-4DBD-93E6-41505B0D8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76721"/>
            <a:ext cx="9905999" cy="4704557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Klikneme na tlačítko „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Flash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 a vybereme stažený a zazipovaný obraz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SD karty.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Klikneme na tlačítko „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 a vybereme naši připravenou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SD kartu.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Klikneme na tlačítko „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Flash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!“.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Vyčkáme na dokončení bootování naší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SD karty.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Pokud bootování proběhlo v pořádku, proces bootování bude ukončen vypsáním „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Flash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!“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1BE2A78-9664-42E5-B4C7-B6ABB6CFDA4C}"/>
              </a:ext>
            </a:extLst>
          </p:cNvPr>
          <p:cNvPicPr/>
          <p:nvPr/>
        </p:nvPicPr>
        <p:blipFill rotWithShape="1">
          <a:blip r:embed="rId2"/>
          <a:srcRect l="446" t="705"/>
          <a:stretch/>
        </p:blipFill>
        <p:spPr bwMode="auto">
          <a:xfrm>
            <a:off x="3643524" y="3790765"/>
            <a:ext cx="5340679" cy="29758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496987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9850D0-C102-42C9-B395-28F0D995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Bootování </a:t>
            </a:r>
            <a:r>
              <a:rPr lang="cs-CZ" dirty="0" err="1"/>
              <a:t>micro</a:t>
            </a:r>
            <a:r>
              <a:rPr lang="cs-CZ" dirty="0"/>
              <a:t> SD karty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39DE19-C912-4F88-8A58-7015CB78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 úspěšném vytvoření </a:t>
            </a:r>
            <a:r>
              <a:rPr lang="cs-CZ" dirty="0" err="1"/>
              <a:t>bootovací</a:t>
            </a:r>
            <a:r>
              <a:rPr lang="cs-CZ" dirty="0"/>
              <a:t> </a:t>
            </a:r>
            <a:r>
              <a:rPr lang="cs-CZ" dirty="0" err="1"/>
              <a:t>micro</a:t>
            </a:r>
            <a:r>
              <a:rPr lang="cs-CZ" dirty="0"/>
              <a:t> SD karty, vytáhneme </a:t>
            </a:r>
            <a:r>
              <a:rPr lang="cs-CZ" dirty="0" err="1"/>
              <a:t>micro</a:t>
            </a:r>
            <a:r>
              <a:rPr lang="cs-CZ" dirty="0"/>
              <a:t> SD kartu z notebooku</a:t>
            </a:r>
          </a:p>
          <a:p>
            <a:r>
              <a:rPr lang="cs-CZ" dirty="0"/>
              <a:t>Vypneme  programovatelnou kostku EV3</a:t>
            </a:r>
          </a:p>
          <a:p>
            <a:r>
              <a:rPr lang="cs-CZ" dirty="0"/>
              <a:t>Vložíme </a:t>
            </a:r>
            <a:r>
              <a:rPr lang="cs-CZ" dirty="0" err="1"/>
              <a:t>micro</a:t>
            </a:r>
            <a:r>
              <a:rPr lang="cs-CZ" dirty="0"/>
              <a:t> SD kartu do příslušného slotu na EV3</a:t>
            </a:r>
          </a:p>
          <a:p>
            <a:r>
              <a:rPr lang="cs-CZ" dirty="0"/>
              <a:t>Zapneme programovatelnou kostku EV3</a:t>
            </a:r>
          </a:p>
          <a:p>
            <a:r>
              <a:rPr lang="cs-CZ" dirty="0"/>
              <a:t>Nyní by se měl načítat systém z </a:t>
            </a:r>
            <a:r>
              <a:rPr lang="cs-CZ" dirty="0" err="1"/>
              <a:t>micro</a:t>
            </a:r>
            <a:r>
              <a:rPr lang="cs-CZ" dirty="0"/>
              <a:t> SD karty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60649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2476E9-D5E0-4ACB-8C7A-EE29EE62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Propojení EV3 s </a:t>
            </a:r>
            <a:r>
              <a:rPr lang="cs-CZ" dirty="0" err="1"/>
              <a:t>Visual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Studio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3BF533-7870-48B5-97FC-010470AF0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62536"/>
          </a:xfrm>
        </p:spPr>
        <p:txBody>
          <a:bodyPr>
            <a:normAutofit fontScale="625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cs-CZ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Otevřeme </a:t>
            </a:r>
            <a:r>
              <a:rPr lang="cs-CZ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</a:t>
            </a:r>
            <a:r>
              <a:rPr lang="cs-CZ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cs-CZ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Studio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cs-CZ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Klikneme na </a:t>
            </a:r>
            <a:r>
              <a:rPr lang="cs-CZ" sz="2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záložku </a:t>
            </a:r>
            <a:r>
              <a:rPr lang="cs-CZ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</a:t>
            </a:r>
            <a:r>
              <a:rPr lang="cs-CZ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Extensions</a:t>
            </a:r>
            <a:r>
              <a:rPr lang="cs-CZ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cs-CZ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vyhledávacího okna zadáme „EV3 </a:t>
            </a:r>
            <a:r>
              <a:rPr lang="cs-CZ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MicroPython</a:t>
            </a:r>
            <a:r>
              <a:rPr lang="cs-CZ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 a potvrdíme.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cs-CZ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Nainstalujeme rozšíření s názvem „LEGO MINDSTORMS EV3 </a:t>
            </a:r>
            <a:r>
              <a:rPr lang="cs-CZ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MicroPython</a:t>
            </a:r>
            <a:r>
              <a:rPr lang="cs-CZ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cs-CZ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Rozklikneme na levé straně ikonu pro rozšíření EV3.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cs-CZ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Klikneme na „</a:t>
            </a:r>
            <a:r>
              <a:rPr lang="cs-CZ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cs-CZ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cs-CZ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cs-CZ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cs-CZ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cs-CZ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Napíšeme název projektu a potvrdíme enterem.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cs-CZ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Vybereme umístíme, kam se budou ukládat </a:t>
            </a:r>
            <a:r>
              <a:rPr lang="cs-CZ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souboury</a:t>
            </a:r>
            <a:r>
              <a:rPr lang="cs-CZ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nově vytvořeného projektu.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cs-CZ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Rozklikneme soubor „main.py“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61155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6AA370-7E52-4541-AA4A-D97490D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Nahrání programu do EV3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F3DB8E1-567C-4C35-8B8B-BDC61C5C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 dopsání kódu program uložíme</a:t>
            </a:r>
          </a:p>
          <a:p>
            <a:r>
              <a:rPr lang="cs-CZ" dirty="0"/>
              <a:t>Překlikneme do záložky „spustit a ladit“</a:t>
            </a:r>
          </a:p>
          <a:p>
            <a:r>
              <a:rPr lang="cs-CZ" dirty="0"/>
              <a:t>Klikneme na „spustit program“ nebo F5</a:t>
            </a:r>
          </a:p>
        </p:txBody>
      </p:sp>
    </p:spTree>
    <p:extLst>
      <p:ext uri="{BB962C8B-B14F-4D97-AF65-F5344CB8AC3E}">
        <p14:creationId xmlns:p14="http://schemas.microsoft.com/office/powerpoint/2010/main" val="9187389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Obvod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bvo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vo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TM04033919[[fn=Obvod]]</Template>
  <TotalTime>1003</TotalTime>
  <Words>330</Words>
  <Application>Microsoft Office PowerPoint</Application>
  <PresentationFormat>Širokoúhlá obrazovka</PresentationFormat>
  <Paragraphs>42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8" baseType="lpstr">
      <vt:lpstr>UD Digi Kyokasho N-R</vt:lpstr>
      <vt:lpstr>Abadi</vt:lpstr>
      <vt:lpstr>Aldhabi</vt:lpstr>
      <vt:lpstr>Arial</vt:lpstr>
      <vt:lpstr>Calibri</vt:lpstr>
      <vt:lpstr>Consolas</vt:lpstr>
      <vt:lpstr>Symbol</vt:lpstr>
      <vt:lpstr>Tw Cen MT</vt:lpstr>
      <vt:lpstr>Obvod</vt:lpstr>
      <vt:lpstr>Instalační manuál pro Python pro LEGO MINDSTORMS EV3</vt:lpstr>
      <vt:lpstr>Příprava</vt:lpstr>
      <vt:lpstr>Stažení obrazu micro SD karty</vt:lpstr>
      <vt:lpstr>Stažení a instalace balenaEtcher</vt:lpstr>
      <vt:lpstr>Stažení a instalace Visual Code Studio</vt:lpstr>
      <vt:lpstr>balenaEtcher</vt:lpstr>
      <vt:lpstr>Bootování micro SD karty</vt:lpstr>
      <vt:lpstr>Propojení EV3 s Visual Code Studio</vt:lpstr>
      <vt:lpstr>Nahrání programu do EV3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Ahoj</dc:title>
  <dc:creator>Janes, Adam</dc:creator>
  <cp:lastModifiedBy>Janes, Adam</cp:lastModifiedBy>
  <cp:revision>238</cp:revision>
  <dcterms:created xsi:type="dcterms:W3CDTF">2022-02-01T11:58:46Z</dcterms:created>
  <dcterms:modified xsi:type="dcterms:W3CDTF">2022-04-28T08:04:31Z</dcterms:modified>
</cp:coreProperties>
</file>