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 snapToObjects="1">
      <p:cViewPr>
        <p:scale>
          <a:sx n="140" d="100"/>
          <a:sy n="140" d="100"/>
        </p:scale>
        <p:origin x="3896" y="1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AA469-35EF-2A44-9540-C5FF1817FCBD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94508-2E82-7F43-A7AC-55BC6718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4508-2E82-7F43-A7AC-55BC67186B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4508-2E82-7F43-A7AC-55BC67186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5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4508-2E82-7F43-A7AC-55BC67186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4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4508-2E82-7F43-A7AC-55BC67186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1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694508-2E82-7F43-A7AC-55BC67186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F1BC-5BEF-ED45-861B-FE5A1AC2D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50277-B6BB-B04F-B0E8-4AC99B091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7169B-03D1-EB4A-866C-A224D520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2FEF-5A77-8845-BF2A-4F8396DC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C9C0-E991-DC42-8075-E09A10AA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E5AE-661A-EA4A-A4B1-07DCF3F5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A647-E16E-1544-8FAB-F05C728EB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8DDD-BD74-8F43-9EA2-1E4E49F1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1F83B-B283-D043-81D0-2C18DCAB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2CF4-8098-294D-8115-E22F0E8A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12A88-CB09-C549-AF7F-56B39FD23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021F-9AD3-0944-B160-DF32DD51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F800-3BD0-734C-A87A-42CDF34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125C3-FFF4-B84A-BCA3-6B14C2BD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4FCD-684D-AA49-87E9-5D4A15ED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8564-CCED-5747-AA4D-17FE2283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36F4-6109-3243-9A6D-0E344C08E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DFD8-064F-7C45-BF4D-9959BDDB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71D3-2DD7-054A-B3C4-DF702E01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BF45-7DD6-3C4E-B5A5-B52C3EED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2B8C-828F-724A-95C7-4ADFD74D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C0822-B683-5B4D-A9C0-824DCA03B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35D0-F57C-5547-9869-B6D8E26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F18F-6E36-704B-90A5-B51D0B4E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FE43-791F-3E46-AA58-57BDCE0E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2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8229-7565-274E-AF50-51A885A7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419F-DACB-5241-A681-024B4364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896DD-7EC7-4140-9ADB-7A86664B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46B4E-E083-6843-BCFE-3B6D4E29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D9BD2-B231-9C4E-8AFF-F43F731B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1FB86-7006-DF42-95CD-7F64A2C4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2854-F3E7-CF49-B968-28DEABD5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918B-F166-2947-A75C-DFD5A7DF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138A0-FD17-C543-BF1A-955FDD07F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82972-7A72-684C-8B2D-EC3722C35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63D01-FD7E-4344-ABEF-A583204CB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BE8E8-97F0-E749-86AA-D19FE57BF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30832D-07AD-2C42-997D-A904B67D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9661A-9522-0844-80FE-842E36B2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B2B7-5E2E-A34C-918A-46B6E8B8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1ECC8-9997-C943-9547-5B03C203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6228-84D1-7245-85E0-17FA78D2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92733-BE17-5F41-B8A6-8D46EFCF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0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23FA7-2642-D842-BC3A-3CBE9A4B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C7F76-C701-7642-860B-2BBC63D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2F96-B65A-CA43-A0CE-B82C578B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1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96FF-5202-B64B-9730-F5859F4C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A0DC-CDDC-D448-9610-BF237885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E6350-B759-CC4A-A48E-023A78F2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F80A5-8AC4-7943-809F-26D8C571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4426B-C0A3-FA46-8204-8D443CDC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8948-1CE3-2042-A45C-BE1EA0B5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6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0FC5-4973-1E47-B997-CF8304B8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B4B1B-F563-C648-ACBD-42CD77A03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B9FBC-9CAF-9C49-89FD-5F9049765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AC412-3EA1-B440-94AF-809B357A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A2A5E-F19D-7848-A827-3094112D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BD4DF-8EC7-9146-85E2-2BA18809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56730-067D-1A42-9F75-9D457B70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B989-0A89-FC41-BE12-7459A2DC0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95AF-23FC-964B-9C5E-2F48C61C3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3E9C-8FDF-894C-BD0C-F2FA773D26E3}" type="datetimeFigureOut">
              <a:rPr lang="en-US" smtClean="0"/>
              <a:t>8/5/21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0C6B7-1BFF-4A4F-847C-4BA6762BA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437E-87F0-7B44-8762-E89CED92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E60A-187F-5344-B154-4D525C09A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91A4-535A-F24F-B988-B22C4FB1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9835"/>
            <a:ext cx="9144000" cy="2387600"/>
          </a:xfrm>
        </p:spPr>
        <p:txBody>
          <a:bodyPr/>
          <a:lstStyle/>
          <a:p>
            <a:r>
              <a:rPr lang="en-US" dirty="0">
                <a:latin typeface="Apple II Pro" panose="02000009000000000000" pitchFamily="49" charset="0"/>
                <a:ea typeface="Apple II Pro" panose="02000009000000000000" pitchFamily="49" charset="0"/>
              </a:rPr>
              <a:t>HAMMY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3E56-C6A2-484D-90AE-1ACF0736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51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Noah </a:t>
            </a:r>
            <a:r>
              <a:rPr lang="en-US" sz="1800" dirty="0" err="1">
                <a:latin typeface="Apple II Pro" panose="02000009000000000000" pitchFamily="49" charset="0"/>
                <a:ea typeface="Apple II Pro" panose="02000009000000000000" pitchFamily="49" charset="0"/>
              </a:rPr>
              <a:t>Koubenec</a:t>
            </a:r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 – EDET 735 final project</a:t>
            </a:r>
          </a:p>
        </p:txBody>
      </p:sp>
      <p:pic>
        <p:nvPicPr>
          <p:cNvPr id="5" name="Picture 4" descr="Pixel art-style image of a radio">
            <a:extLst>
              <a:ext uri="{FF2B5EF4-FFF2-40B4-BE49-F238E27FC236}">
                <a16:creationId xmlns:a16="http://schemas.microsoft.com/office/drawing/2014/main" id="{15D93538-B6DC-1B43-A37A-4746A0D28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839" y="1947671"/>
            <a:ext cx="842320" cy="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553E56-C6A2-484D-90AE-1ACF0736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345"/>
            <a:ext cx="9144000" cy="415158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Your neighbors need your help!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Your village has been hit by a terrible storm which has knocked out the power. 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No one can leave because the river is flooding.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79EE7F0-584A-714E-B654-009AF658B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448" y="-2535237"/>
            <a:ext cx="9144000" cy="2387600"/>
          </a:xfrm>
        </p:spPr>
        <p:txBody>
          <a:bodyPr/>
          <a:lstStyle/>
          <a:p>
            <a:r>
              <a:rPr lang="en-US" dirty="0"/>
              <a:t>Game Background</a:t>
            </a:r>
          </a:p>
        </p:txBody>
      </p:sp>
    </p:spTree>
    <p:extLst>
      <p:ext uri="{BB962C8B-B14F-4D97-AF65-F5344CB8AC3E}">
        <p14:creationId xmlns:p14="http://schemas.microsoft.com/office/powerpoint/2010/main" val="37410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553E56-C6A2-484D-90AE-1ACF0736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345"/>
            <a:ext cx="9144000" cy="415158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You must find a way to call for help – and you have an idea. 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There is an old broken radio in your parents’ basement. If you can figure out how to fix it, you can save your neighbors!</a:t>
            </a:r>
          </a:p>
        </p:txBody>
      </p:sp>
      <p:pic>
        <p:nvPicPr>
          <p:cNvPr id="4" name="Picture 3" descr="Example of in-game radio showing common control knobs">
            <a:extLst>
              <a:ext uri="{FF2B5EF4-FFF2-40B4-BE49-F238E27FC236}">
                <a16:creationId xmlns:a16="http://schemas.microsoft.com/office/drawing/2014/main" id="{ADBCCF4C-FE60-2742-94B4-CF183DDE9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68" y="3442138"/>
            <a:ext cx="5000063" cy="246888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6E33FB9-D9C0-B943-A22C-C10E86814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2675163"/>
            <a:ext cx="9144000" cy="2387600"/>
          </a:xfrm>
        </p:spPr>
        <p:txBody>
          <a:bodyPr/>
          <a:lstStyle/>
          <a:p>
            <a:r>
              <a:rPr lang="en-US" dirty="0"/>
              <a:t>Game Background (continued)</a:t>
            </a:r>
          </a:p>
        </p:txBody>
      </p:sp>
    </p:spTree>
    <p:extLst>
      <p:ext uri="{BB962C8B-B14F-4D97-AF65-F5344CB8AC3E}">
        <p14:creationId xmlns:p14="http://schemas.microsoft.com/office/powerpoint/2010/main" val="312148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553E56-C6A2-484D-90AE-1ACF0736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345"/>
            <a:ext cx="9144000" cy="415158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While pulling out the radio, you discover a notebook with important clues.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As you try to fix the radio and get in touch with someone, friends from the village will help you.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lvl="1"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&gt; Zoe, your best friend, knows all about electronics and can help you fix the radio.</a:t>
            </a:r>
          </a:p>
          <a:p>
            <a:pPr lvl="1"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&gt; Mr. Stevens used to be in the Army and knows how to set up an antenna.</a:t>
            </a:r>
          </a:p>
          <a:p>
            <a:pPr lvl="1"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&gt; Micah, your brother, is a math whiz and can help with frequencies.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C104D-26A0-374C-B5E3-4AECD2A65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617533"/>
            <a:ext cx="9144000" cy="2387600"/>
          </a:xfrm>
        </p:spPr>
        <p:txBody>
          <a:bodyPr/>
          <a:lstStyle/>
          <a:p>
            <a:r>
              <a:rPr lang="en-US" dirty="0"/>
              <a:t>Gamepla</a:t>
            </a:r>
            <a:r>
              <a:rPr lang="en-US" baseline="0" dirty="0"/>
              <a:t>y and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553E56-C6A2-484D-90AE-1ACF0736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6344"/>
            <a:ext cx="9144000" cy="50344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To meet the challenge and save your village, you will need to learn how the radio is built and how to use it.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This won’t be easy, and you will have to solve many problems along the way – but you know you can do it!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All images and graphics are in the public domain and are available at </a:t>
            </a:r>
            <a:r>
              <a:rPr lang="en-US" sz="1800" dirty="0" err="1">
                <a:latin typeface="Apple II Pro" panose="02000009000000000000" pitchFamily="49" charset="0"/>
                <a:ea typeface="Apple II Pro" panose="02000009000000000000" pitchFamily="49" charset="0"/>
              </a:rPr>
              <a:t>OpenGameArt.org</a:t>
            </a:r>
            <a:r>
              <a:rPr lang="en-US" sz="1800" dirty="0">
                <a:latin typeface="Apple II Pro" panose="02000009000000000000" pitchFamily="49" charset="0"/>
                <a:ea typeface="Apple II Pro" panose="02000009000000000000" pitchFamily="49" charset="0"/>
              </a:rPr>
              <a:t>.</a:t>
            </a: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  <a:p>
            <a:pPr algn="l"/>
            <a:endParaRPr lang="en-US" sz="1800" dirty="0">
              <a:latin typeface="Apple II Pro" panose="02000009000000000000" pitchFamily="49" charset="0"/>
              <a:ea typeface="Apple II Pro" panose="02000009000000000000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3C09-A699-1547-91B9-10979D38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44381"/>
            <a:ext cx="9144000" cy="2387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0572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257</Words>
  <Application>Microsoft Macintosh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Apple II Pro</vt:lpstr>
      <vt:lpstr>Arial</vt:lpstr>
      <vt:lpstr>Calibri</vt:lpstr>
      <vt:lpstr>Calibri Light</vt:lpstr>
      <vt:lpstr>Office Theme</vt:lpstr>
      <vt:lpstr>HAMMY</vt:lpstr>
      <vt:lpstr>Game Background</vt:lpstr>
      <vt:lpstr>Game Background (continued)</vt:lpstr>
      <vt:lpstr>Gameplay and Characters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HAMMY</dc:title>
  <dc:creator>Noah Koubenec</dc:creator>
  <cp:lastModifiedBy>Noah Koubenec</cp:lastModifiedBy>
  <cp:revision>21</cp:revision>
  <dcterms:created xsi:type="dcterms:W3CDTF">2021-08-05T18:57:04Z</dcterms:created>
  <dcterms:modified xsi:type="dcterms:W3CDTF">2021-08-05T20:57:06Z</dcterms:modified>
</cp:coreProperties>
</file>