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7" autoAdjust="0"/>
    <p:restoredTop sz="94660"/>
  </p:normalViewPr>
  <p:slideViewPr>
    <p:cSldViewPr snapToGrid="0" showGuides="1">
      <p:cViewPr varScale="1">
        <p:scale>
          <a:sx n="154" d="100"/>
          <a:sy n="154" d="100"/>
        </p:scale>
        <p:origin x="208" y="33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viewProps" Target="viewProps.xml"/><Relationship Id="rId2" Type="http://schemas.openxmlformats.org/officeDocument/2006/relationships/presProps" Target="presProps.xml"/><Relationship Id="rId1" Type="http://schemas.openxmlformats.org/officeDocument/2006/relationships/slideMaster" Target="slideMasters/slideMaster1.xml"/><Relationship Id="rId5" Type="http://schemas.openxmlformats.org/officeDocument/2006/relationships/tableStyles" Target="tableStyles.xml"/><Relationship Id="rId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6" name="Text Placeholder 4">
            <a:extLst>
              <a:ext uri="{FF2B5EF4-FFF2-40B4-BE49-F238E27FC236}">
                <a16:creationId xmlns:a16="http://schemas.microsoft.com/office/drawing/2014/main" id="{73B53ACE-8957-4308-93DB-D7A1957B0690}"/>
              </a:ext>
            </a:extLst>
          </p:cNvPr>
          <p:cNvSpPr>
            <a:spLocks noGrp="1"/>
          </p:cNvSpPr>
          <p:nvPr>
            <p:ph type="body" sz="quarter" idx="13" hasCustomPrompt="1"/>
          </p:nvPr>
        </p:nvSpPr>
        <p:spPr>
          <a:xfrm>
            <a:off x="584200" y="5080000"/>
            <a:ext cx="4171950" cy="215444"/>
          </a:xfrm>
          <a:noFill/>
        </p:spPr>
        <p:txBody>
          <a:bodyPr wrap="square" lIns="0" tIns="0" rIns="0" bIns="0">
            <a:spAutoFit/>
          </a:bodyPr>
          <a:lstStyle>
            <a:lvl1pPr marL="0" indent="0">
              <a:spcBef>
                <a:spcPts val="0"/>
              </a:spcBef>
              <a:buNone/>
              <a:defRPr sz="14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Date</a:t>
            </a:r>
          </a:p>
        </p:txBody>
      </p:sp>
      <p:sp>
        <p:nvSpPr>
          <p:cNvPr id="3" name="Picture Placeholder" descr="This photo is a 'placeholder' only. Drag or drop your photo here, or click and tap the center to insert a photo.">
            <a:extLst>
              <a:ext uri="{FF2B5EF4-FFF2-40B4-BE49-F238E27FC236}">
                <a16:creationId xmlns:a16="http://schemas.microsoft.com/office/drawing/2014/main" id="{DC32B0D7-C5A4-0158-B856-BCFF9C016A08}"/>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4554433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 Sub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ja-JP" altLang="en-US"/>
              <a:t>マスター タイトルの書式設定</a:t>
            </a:r>
            <a:endParaRPr lang="en-US"/>
          </a:p>
        </p:txBody>
      </p:sp>
      <p:sp>
        <p:nvSpPr>
          <p:cNvPr id="7" name="コンテンツ プレースホルダー 6">
            <a:extLst>
              <a:ext uri="{FF2B5EF4-FFF2-40B4-BE49-F238E27FC236}">
                <a16:creationId xmlns:a16="http://schemas.microsoft.com/office/drawing/2014/main" id="{2A07724F-D5D6-42D6-A808-503EF24DDC4D}"/>
              </a:ext>
            </a:extLst>
          </p:cNvPr>
          <p:cNvSpPr>
            <a:spLocks noGrp="1"/>
          </p:cNvSpPr>
          <p:nvPr>
            <p:ph sz="quarter" idx="10"/>
          </p:nvPr>
        </p:nvSpPr>
        <p:spPr>
          <a:xfrm>
            <a:off x="588963" y="1011238"/>
            <a:ext cx="11014075" cy="430887"/>
          </a:xfrm>
        </p:spPr>
        <p:txBody>
          <a:bodyPr/>
          <a:lstStyle>
            <a:lvl1pPr>
              <a:buFontTx/>
              <a:buNone/>
              <a:defRPr spc="-150" baseline="0">
                <a:solidFill>
                  <a:schemeClr val="accent1"/>
                </a:solidFill>
                <a:latin typeface="Yu Gothic UI Semibold" panose="020B0700000000000000" pitchFamily="50" charset="-128"/>
                <a:ea typeface="Yu Gothic UI Semibold" panose="020B0700000000000000" pitchFamily="50" charset="-128"/>
              </a:defRPr>
            </a:lvl1pPr>
            <a:lvl2pPr>
              <a:buNone/>
              <a:defRPr/>
            </a:lvl2pPr>
          </a:lstStyle>
          <a:p>
            <a:pPr lvl="0"/>
            <a:r>
              <a:rPr kumimoji="1" lang="ja-JP" altLang="en-US"/>
              <a:t>マスター テキストの書式設定</a:t>
            </a:r>
          </a:p>
        </p:txBody>
      </p:sp>
    </p:spTree>
    <p:extLst>
      <p:ext uri="{BB962C8B-B14F-4D97-AF65-F5344CB8AC3E}">
        <p14:creationId xmlns:p14="http://schemas.microsoft.com/office/powerpoint/2010/main" val="127380283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Title + Sub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ja-JP" altLang="en-US"/>
              <a:t>マスター タイトルの書式設定</a:t>
            </a:r>
            <a:endParaRPr lang="en-US"/>
          </a:p>
        </p:txBody>
      </p:sp>
      <p:sp>
        <p:nvSpPr>
          <p:cNvPr id="7" name="コンテンツ プレースホルダー 6">
            <a:extLst>
              <a:ext uri="{FF2B5EF4-FFF2-40B4-BE49-F238E27FC236}">
                <a16:creationId xmlns:a16="http://schemas.microsoft.com/office/drawing/2014/main" id="{2A07724F-D5D6-42D6-A808-503EF24DDC4D}"/>
              </a:ext>
            </a:extLst>
          </p:cNvPr>
          <p:cNvSpPr>
            <a:spLocks noGrp="1"/>
          </p:cNvSpPr>
          <p:nvPr>
            <p:ph sz="quarter" idx="10"/>
          </p:nvPr>
        </p:nvSpPr>
        <p:spPr>
          <a:xfrm>
            <a:off x="592138" y="1171218"/>
            <a:ext cx="11014075" cy="430887"/>
          </a:xfrm>
        </p:spPr>
        <p:txBody>
          <a:bodyPr/>
          <a:lstStyle>
            <a:lvl1pPr>
              <a:buFontTx/>
              <a:buNone/>
              <a:defRPr spc="-150" baseline="0">
                <a:solidFill>
                  <a:schemeClr val="accent1"/>
                </a:solidFill>
                <a:latin typeface="Yu Gothic UI Semibold" panose="020B0700000000000000" pitchFamily="50" charset="-128"/>
                <a:ea typeface="Yu Gothic UI Semibold" panose="020B0700000000000000" pitchFamily="50" charset="-128"/>
              </a:defRPr>
            </a:lvl1pPr>
            <a:lvl2pPr>
              <a:buNone/>
              <a:defRPr/>
            </a:lvl2pPr>
          </a:lstStyle>
          <a:p>
            <a:pPr lvl="0"/>
            <a:r>
              <a:rPr kumimoji="1" lang="ja-JP" altLang="en-US"/>
              <a:t>マスター テキストの書式設定</a:t>
            </a:r>
          </a:p>
        </p:txBody>
      </p:sp>
      <p:sp>
        <p:nvSpPr>
          <p:cNvPr id="9" name="コンテンツ プレースホルダー 8">
            <a:extLst>
              <a:ext uri="{FF2B5EF4-FFF2-40B4-BE49-F238E27FC236}">
                <a16:creationId xmlns:a16="http://schemas.microsoft.com/office/drawing/2014/main" id="{B9760767-A111-4DFB-84E6-0F9833347EB3}"/>
              </a:ext>
            </a:extLst>
          </p:cNvPr>
          <p:cNvSpPr>
            <a:spLocks noGrp="1"/>
          </p:cNvSpPr>
          <p:nvPr>
            <p:ph sz="quarter" idx="11"/>
          </p:nvPr>
        </p:nvSpPr>
        <p:spPr>
          <a:xfrm>
            <a:off x="588963" y="1762125"/>
            <a:ext cx="11017250" cy="1612749"/>
          </a:xfrm>
        </p:spPr>
        <p:txBody>
          <a:bodyPr/>
          <a:lstStyle>
            <a:lvl1pPr>
              <a:defRPr baseline="0"/>
            </a:lvl1pPr>
            <a:lvl2pPr>
              <a:defRPr baseline="0"/>
            </a:lvl2pPr>
            <a:lvl3pPr>
              <a:defRPr baseline="0"/>
            </a:lvl3pPr>
            <a:lvl4pPr>
              <a:defRPr baseline="0"/>
            </a:lvl4pPr>
            <a:lvl5pPr>
              <a:defRPr baseline="0"/>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2390782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ja-JP" altLang="en-US"/>
              <a:t>マスター タイトルの書式設定</a:t>
            </a:r>
            <a:endParaRPr lang="en-US"/>
          </a:p>
        </p:txBody>
      </p:sp>
    </p:spTree>
    <p:extLst>
      <p:ext uri="{BB962C8B-B14F-4D97-AF65-F5344CB8AC3E}">
        <p14:creationId xmlns:p14="http://schemas.microsoft.com/office/powerpoint/2010/main" val="362983785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ja-JP" altLang="en-US"/>
              <a:t>マスター テキストの書式設定</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Tree>
    <p:extLst>
      <p:ext uri="{BB962C8B-B14F-4D97-AF65-F5344CB8AC3E}">
        <p14:creationId xmlns:p14="http://schemas.microsoft.com/office/powerpoint/2010/main" val="276021174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ja-JP" altLang="en-US"/>
              <a:t>マスター タイトルの書式設定</a:t>
            </a:r>
            <a:endParaRPr lang="en-US"/>
          </a:p>
        </p:txBody>
      </p:sp>
    </p:spTree>
    <p:extLst>
      <p:ext uri="{BB962C8B-B14F-4D97-AF65-F5344CB8AC3E}">
        <p14:creationId xmlns:p14="http://schemas.microsoft.com/office/powerpoint/2010/main" val="341521112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96526"/>
            <a:ext cx="4163125" cy="3272512"/>
          </a:xfrm>
        </p:spPr>
        <p:txBody>
          <a:bodyPr anchor="t"/>
          <a:lstStyle>
            <a:lvl1pPr>
              <a:defRPr sz="2800"/>
            </a:lvl1pPr>
          </a:lstStyle>
          <a:p>
            <a:r>
              <a:rPr lang="en-US"/>
              <a:t>Square photo layout with smaller text</a:t>
            </a:r>
          </a:p>
        </p:txBody>
      </p:sp>
    </p:spTree>
    <p:extLst>
      <p:ext uri="{BB962C8B-B14F-4D97-AF65-F5344CB8AC3E}">
        <p14:creationId xmlns:p14="http://schemas.microsoft.com/office/powerpoint/2010/main" val="3295523893"/>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ja-JP" altLang="en-US"/>
              <a:t>マスター タイトルの書式設定</a:t>
            </a:r>
            <a:endParaRPr lang="en-US"/>
          </a:p>
        </p:txBody>
      </p:sp>
    </p:spTree>
    <p:extLst>
      <p:ext uri="{BB962C8B-B14F-4D97-AF65-F5344CB8AC3E}">
        <p14:creationId xmlns:p14="http://schemas.microsoft.com/office/powerpoint/2010/main" val="74217224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ja-JP" altLang="en-US"/>
              <a:t>マスター タイトルの書式設定</a:t>
            </a:r>
            <a:endParaRPr lang="en-US"/>
          </a:p>
        </p:txBody>
      </p:sp>
    </p:spTree>
    <p:extLst>
      <p:ext uri="{BB962C8B-B14F-4D97-AF65-F5344CB8AC3E}">
        <p14:creationId xmlns:p14="http://schemas.microsoft.com/office/powerpoint/2010/main" val="26710710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ctr">
              <a:spcBef>
                <a:spcPts val="0"/>
              </a:spcBef>
              <a:buNone/>
              <a:defRPr sz="2000"/>
            </a:lvl1pPr>
          </a:lstStyle>
          <a:p>
            <a:pPr lvl="0"/>
            <a:r>
              <a:rPr lang="ja-JP" altLang="en-US"/>
              <a:t>マスター テキストの書式設定</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ctr">
              <a:spcBef>
                <a:spcPts val="0"/>
              </a:spcBef>
              <a:buNone/>
              <a:defRPr sz="2000"/>
            </a:lvl1pPr>
          </a:lstStyle>
          <a:p>
            <a:pPr lvl="0"/>
            <a:r>
              <a:rPr lang="ja-JP" altLang="en-US"/>
              <a:t>マスター テキストの書式設定</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FFFFFF"/>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13773550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6" pos="3749">
          <p15:clr>
            <a:srgbClr val="5ACBF0"/>
          </p15:clr>
        </p15:guide>
        <p15:guide id="7" pos="3931">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ctr">
              <a:spcBef>
                <a:spcPts val="0"/>
              </a:spcBef>
              <a:buNone/>
              <a:defRPr sz="2000"/>
            </a:lvl1pPr>
          </a:lstStyle>
          <a:p>
            <a:pPr lvl="0"/>
            <a:r>
              <a:rPr lang="ja-JP" altLang="en-US"/>
              <a:t>マスター テキストの書式設定</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ctr">
              <a:spcBef>
                <a:spcPts val="0"/>
              </a:spcBef>
              <a:buNone/>
              <a:defRPr sz="2000"/>
            </a:lvl1pPr>
          </a:lstStyle>
          <a:p>
            <a:pPr lvl="0"/>
            <a:r>
              <a:rPr lang="ja-JP" altLang="en-US"/>
              <a:t>マスター テキストの書式設定</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ctr">
              <a:spcBef>
                <a:spcPts val="0"/>
              </a:spcBef>
              <a:buNone/>
              <a:defRPr sz="2000"/>
            </a:lvl1pPr>
          </a:lstStyle>
          <a:p>
            <a:pPr lvl="0"/>
            <a:r>
              <a:rPr lang="ja-JP" altLang="en-US"/>
              <a:t>マスター テキストの書式設定</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ja-JP" altLang="en-US"/>
              <a:t>マスター タイトルの書式設定</a:t>
            </a:r>
            <a:endParaRPr lang="en-US"/>
          </a:p>
        </p:txBody>
      </p:sp>
    </p:spTree>
    <p:extLst>
      <p:ext uri="{BB962C8B-B14F-4D97-AF65-F5344CB8AC3E}">
        <p14:creationId xmlns:p14="http://schemas.microsoft.com/office/powerpoint/2010/main" val="366842012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
        <p:nvSpPr>
          <p:cNvPr id="7" name="Text Placeholder 4">
            <a:extLst>
              <a:ext uri="{FF2B5EF4-FFF2-40B4-BE49-F238E27FC236}">
                <a16:creationId xmlns:a16="http://schemas.microsoft.com/office/drawing/2014/main" id="{1FB3E690-F430-494C-B3C5-CB48BB58825D}"/>
              </a:ext>
            </a:extLst>
          </p:cNvPr>
          <p:cNvSpPr>
            <a:spLocks noGrp="1"/>
          </p:cNvSpPr>
          <p:nvPr>
            <p:ph type="body" sz="quarter" idx="13" hasCustomPrompt="1"/>
          </p:nvPr>
        </p:nvSpPr>
        <p:spPr>
          <a:xfrm>
            <a:off x="584200" y="5080000"/>
            <a:ext cx="9144000" cy="215444"/>
          </a:xfrm>
          <a:noFill/>
        </p:spPr>
        <p:txBody>
          <a:bodyPr wrap="square" lIns="0" tIns="0" rIns="0" bIns="0">
            <a:spAutoFit/>
          </a:bodyPr>
          <a:lstStyle>
            <a:lvl1pPr marL="0" indent="0">
              <a:spcBef>
                <a:spcPts val="0"/>
              </a:spcBef>
              <a:buNone/>
              <a:defRPr sz="14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Date</a:t>
            </a:r>
          </a:p>
        </p:txBody>
      </p:sp>
    </p:spTree>
    <p:extLst>
      <p:ext uri="{BB962C8B-B14F-4D97-AF65-F5344CB8AC3E}">
        <p14:creationId xmlns:p14="http://schemas.microsoft.com/office/powerpoint/2010/main" val="34776109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ctr">
              <a:spcBef>
                <a:spcPts val="0"/>
              </a:spcBef>
              <a:buNone/>
              <a:defRPr sz="2000"/>
            </a:lvl1pPr>
          </a:lstStyle>
          <a:p>
            <a:pPr lvl="0"/>
            <a:r>
              <a:rPr lang="ja-JP" altLang="en-US"/>
              <a:t>マスター テキストの書式設定</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ctr">
              <a:spcBef>
                <a:spcPts val="0"/>
              </a:spcBef>
              <a:buNone/>
              <a:defRPr sz="2000"/>
            </a:lvl1pPr>
          </a:lstStyle>
          <a:p>
            <a:pPr lvl="0"/>
            <a:r>
              <a:rPr lang="ja-JP" altLang="en-US"/>
              <a:t>マスター テキストの書式設定</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ctr">
              <a:spcBef>
                <a:spcPts val="0"/>
              </a:spcBef>
              <a:buNone/>
              <a:defRPr sz="2000"/>
            </a:lvl1pPr>
          </a:lstStyle>
          <a:p>
            <a:pPr lvl="0"/>
            <a:r>
              <a:rPr lang="ja-JP" altLang="en-US"/>
              <a:t>マスター テキストの書式設定</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ctr">
              <a:spcBef>
                <a:spcPts val="0"/>
              </a:spcBef>
              <a:buNone/>
              <a:defRPr sz="2000"/>
            </a:lvl1pPr>
          </a:lstStyle>
          <a:p>
            <a:pPr lvl="0"/>
            <a:r>
              <a:rPr lang="ja-JP" altLang="en-US"/>
              <a:t>マスター テキストの書式設定</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FFFFFF"/>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ja-JP" altLang="en-US"/>
              <a:t>マスター タイトルの書式設定</a:t>
            </a:r>
            <a:endParaRPr lang="en-US"/>
          </a:p>
        </p:txBody>
      </p:sp>
    </p:spTree>
    <p:extLst>
      <p:ext uri="{BB962C8B-B14F-4D97-AF65-F5344CB8AC3E}">
        <p14:creationId xmlns:p14="http://schemas.microsoft.com/office/powerpoint/2010/main" val="103983021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ja-JP" altLang="en-US"/>
              <a:t>マスター タイトルの書式設定</a:t>
            </a:r>
            <a:endParaRPr lang="en-US"/>
          </a:p>
        </p:txBody>
      </p:sp>
      <p:sp>
        <p:nvSpPr>
          <p:cNvPr id="4" name="Text Placeholder 3">
            <a:extLst>
              <a:ext uri="{FF2B5EF4-FFF2-40B4-BE49-F238E27FC236}">
                <a16:creationId xmlns:a16="http://schemas.microsoft.com/office/drawing/2014/main" id="{52C923CE-7CB3-4CF0-AAA2-722B1683A109}"/>
              </a:ext>
            </a:extLst>
          </p:cNvPr>
          <p:cNvSpPr>
            <a:spLocks noGrp="1"/>
          </p:cNvSpPr>
          <p:nvPr>
            <p:ph type="body" sz="quarter" idx="13" hasCustomPrompt="1"/>
          </p:nvPr>
        </p:nvSpPr>
        <p:spPr>
          <a:xfrm>
            <a:off x="8115300" y="2017713"/>
            <a:ext cx="3494088" cy="4251325"/>
          </a:xfrm>
        </p:spPr>
        <p:txBody>
          <a:bodyPr/>
          <a:lstStyle>
            <a:lvl1pPr marL="0" indent="0">
              <a:buFontTx/>
              <a:buNone/>
              <a:defRPr sz="2000"/>
            </a:lvl1pPr>
          </a:lstStyle>
          <a:p>
            <a:pPr lvl="0"/>
            <a:r>
              <a:rPr lang="en-US"/>
              <a:t>Add a caption</a:t>
            </a:r>
          </a:p>
        </p:txBody>
      </p:sp>
      <p:sp>
        <p:nvSpPr>
          <p:cNvPr id="3" name="Picture Placeholder 2" descr="This screenshot is a 'placeholder' only. Drag or drop your screen shot here, or click and tap the center to insert a photo.">
            <a:extLst>
              <a:ext uri="{FF2B5EF4-FFF2-40B4-BE49-F238E27FC236}">
                <a16:creationId xmlns:a16="http://schemas.microsoft.com/office/drawing/2014/main" id="{32952E5A-3BE5-4580-872E-DC3A31E8D445}"/>
              </a:ext>
            </a:extLst>
          </p:cNvPr>
          <p:cNvSpPr>
            <a:spLocks noGrp="1"/>
          </p:cNvSpPr>
          <p:nvPr>
            <p:ph type="pic" sz="quarter" idx="12" hasCustomPrompt="1"/>
          </p:nvPr>
        </p:nvSpPr>
        <p:spPr bwMode="gray">
          <a:xfrm>
            <a:off x="582612" y="1436688"/>
            <a:ext cx="7253288" cy="4832350"/>
          </a:xfrm>
          <a:blipFill>
            <a:blip r:embed="rId2"/>
            <a:stretch>
              <a:fillRect/>
            </a:stretch>
          </a:blipFill>
        </p:spPr>
        <p:txBody>
          <a:bodyPr bIns="1005840" anchor="ctr">
            <a:noAutofit/>
          </a:bodyPr>
          <a:lstStyle>
            <a:lvl1pPr marL="0" indent="0" algn="ctr">
              <a:buNone/>
              <a:defRPr sz="1000" b="1">
                <a:solidFill>
                  <a:srgbClr val="000000"/>
                </a:solidFill>
              </a:defRPr>
            </a:lvl1pPr>
          </a:lstStyle>
          <a:p>
            <a:r>
              <a:rPr lang="en-US"/>
              <a:t>Drag &amp; drop a screenshot </a:t>
            </a:r>
            <a:br>
              <a:rPr lang="en-US"/>
            </a:br>
            <a:r>
              <a:rPr lang="en-US"/>
              <a:t>here or click or tap icon </a:t>
            </a:r>
            <a:br>
              <a:rPr lang="en-US"/>
            </a:br>
            <a:r>
              <a:rPr lang="en-US"/>
              <a:t>below to insert </a:t>
            </a:r>
          </a:p>
        </p:txBody>
      </p:sp>
    </p:spTree>
    <p:extLst>
      <p:ext uri="{BB962C8B-B14F-4D97-AF65-F5344CB8AC3E}">
        <p14:creationId xmlns:p14="http://schemas.microsoft.com/office/powerpoint/2010/main" val="263004687"/>
      </p:ext>
    </p:extLst>
  </p:cSld>
  <p:clrMapOvr>
    <a:masterClrMapping/>
  </p:clrMapOvr>
  <p:transition>
    <p:fade/>
  </p:transition>
  <p:extLst>
    <p:ext uri="{DCECCB84-F9BA-43D5-87BE-67443E8EF086}">
      <p15:sldGuideLst xmlns:p15="http://schemas.microsoft.com/office/powerpoint/2012/main">
        <p15:guide id="20" pos="4937">
          <p15:clr>
            <a:srgbClr val="5ACBF0"/>
          </p15:clr>
        </p15:guide>
        <p15:guide id="21" pos="5112">
          <p15:clr>
            <a:srgbClr val="5ACBF0"/>
          </p15:clr>
        </p15:guide>
        <p15:guide id="28" orient="horz" pos="905">
          <p15:clr>
            <a:srgbClr val="5ACBF0"/>
          </p15:clr>
        </p15:guide>
        <p15:guide id="29" orient="horz" pos="127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a:xfrm>
            <a:off x="584200" y="2305840"/>
            <a:ext cx="3468956" cy="3963193"/>
          </a:xfrm>
        </p:spPr>
        <p:txBody>
          <a:bodyPr/>
          <a:lstStyle>
            <a:lvl1pPr>
              <a:defRPr sz="3600">
                <a:solidFill>
                  <a:schemeClr val="tx1"/>
                </a:solidFill>
              </a:defRPr>
            </a:lvl1pPr>
          </a:lstStyle>
          <a:p>
            <a:r>
              <a:rPr lang="ja-JP" altLang="en-US"/>
              <a:t>マスター タイトルの書式設定</a:t>
            </a:r>
            <a:endParaRPr lang="en-US"/>
          </a:p>
        </p:txBody>
      </p:sp>
      <p:sp>
        <p:nvSpPr>
          <p:cNvPr id="7" name="Text Placeholder 6">
            <a:extLst>
              <a:ext uri="{FF2B5EF4-FFF2-40B4-BE49-F238E27FC236}">
                <a16:creationId xmlns:a16="http://schemas.microsoft.com/office/drawing/2014/main" id="{A08DBB0A-21C9-483B-83DA-E59B5C357879}"/>
              </a:ext>
            </a:extLst>
          </p:cNvPr>
          <p:cNvSpPr>
            <a:spLocks noGrp="1"/>
          </p:cNvSpPr>
          <p:nvPr>
            <p:ph type="body" sz="quarter" idx="10"/>
          </p:nvPr>
        </p:nvSpPr>
        <p:spPr>
          <a:xfrm>
            <a:off x="4646104" y="2447038"/>
            <a:ext cx="6961188" cy="3821999"/>
          </a:xfrm>
        </p:spPr>
        <p:txBody>
          <a:bodyPr/>
          <a:lstStyle>
            <a:lvl1pPr marL="0" indent="0">
              <a:spcAft>
                <a:spcPts val="1200"/>
              </a:spcAft>
              <a:buNone/>
              <a:defRPr sz="2400"/>
            </a:lvl1pPr>
            <a:lvl2pPr marL="228600" indent="0">
              <a:buNone/>
              <a:defRPr/>
            </a:lvl2pPr>
          </a:lstStyle>
          <a:p>
            <a:pPr lvl="0"/>
            <a:r>
              <a:rPr lang="ja-JP" altLang="en-US"/>
              <a:t>マスター テキストの書式設定</a:t>
            </a:r>
          </a:p>
        </p:txBody>
      </p:sp>
      <p:cxnSp>
        <p:nvCxnSpPr>
          <p:cNvPr id="4" name="Straight Connector 3">
            <a:extLst>
              <a:ext uri="{FF2B5EF4-FFF2-40B4-BE49-F238E27FC236}">
                <a16:creationId xmlns:a16="http://schemas.microsoft.com/office/drawing/2014/main" id="{B9FD800B-7DF4-487A-ADA4-F44FB0D5A337}"/>
              </a:ext>
              <a:ext uri="{C183D7F6-B498-43B3-948B-1728B52AA6E4}">
                <adec:decorative xmlns:adec="http://schemas.microsoft.com/office/drawing/2017/decorative" val="1"/>
              </a:ext>
            </a:extLst>
          </p:cNvPr>
          <p:cNvCxnSpPr/>
          <p:nvPr/>
        </p:nvCxnSpPr>
        <p:spPr>
          <a:xfrm>
            <a:off x="588263" y="2017713"/>
            <a:ext cx="3477325" cy="0"/>
          </a:xfrm>
          <a:prstGeom prst="line">
            <a:avLst/>
          </a:prstGeom>
          <a:ln w="28575">
            <a:solidFill>
              <a:schemeClr val="bg2">
                <a:lumMod val="1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17D0DD9-81B9-4F58-9346-51EE2B8F81A3}"/>
              </a:ext>
              <a:ext uri="{C183D7F6-B498-43B3-948B-1728B52AA6E4}">
                <adec:decorative xmlns:adec="http://schemas.microsoft.com/office/drawing/2017/decorative" val="1"/>
              </a:ext>
            </a:extLst>
          </p:cNvPr>
          <p:cNvCxnSpPr>
            <a:cxnSpLocks/>
          </p:cNvCxnSpPr>
          <p:nvPr/>
        </p:nvCxnSpPr>
        <p:spPr>
          <a:xfrm>
            <a:off x="4648200" y="2017713"/>
            <a:ext cx="6961188" cy="0"/>
          </a:xfrm>
          <a:prstGeom prst="line">
            <a:avLst/>
          </a:prstGeom>
          <a:ln w="12700">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9678"/>
      </p:ext>
    </p:extLst>
  </p:cSld>
  <p:clrMapOvr>
    <a:masterClrMapping/>
  </p:clrMapOvr>
  <p:transition>
    <p:fade/>
  </p:transition>
  <p:extLst>
    <p:ext uri="{DCECCB84-F9BA-43D5-87BE-67443E8EF086}">
      <p15:sldGuideLst xmlns:p15="http://schemas.microsoft.com/office/powerpoint/2012/main">
        <p15:guide id="12" pos="2561">
          <p15:clr>
            <a:srgbClr val="5ACBF0"/>
          </p15:clr>
        </p15:guide>
        <p15:guide id="13" pos="2744">
          <p15:clr>
            <a:srgbClr val="5ACBF0"/>
          </p15:clr>
        </p15:guide>
        <p15:guide id="28" orient="horz" pos="905">
          <p15:clr>
            <a:srgbClr val="5ACBF0"/>
          </p15:clr>
        </p15:guide>
        <p15:guide id="29" orient="horz" pos="1271">
          <p15:clr>
            <a:srgbClr val="5ACBF0"/>
          </p15:clr>
        </p15:guide>
        <p15:guide id="32" orient="horz" pos="1728">
          <p15:clr>
            <a:srgbClr val="FBAE40"/>
          </p15:clr>
        </p15:guide>
        <p15:guide id="33" pos="2928">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bg2">
              <a:lumMod val="1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ja-JP" altLang="en-US"/>
              <a:t>マスター テキストの書式設定</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585788"/>
            <a:ext cx="3183637" cy="5683250"/>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375610998"/>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AEDEC010-DDB9-42D4-B78F-4D54E3BEA4FF}"/>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Text Placeholder 6">
            <a:extLst>
              <a:ext uri="{FF2B5EF4-FFF2-40B4-BE49-F238E27FC236}">
                <a16:creationId xmlns:a16="http://schemas.microsoft.com/office/drawing/2014/main" id="{55F69672-DC8B-4F90-8167-6367A65F8F78}"/>
              </a:ext>
            </a:extLst>
          </p:cNvPr>
          <p:cNvSpPr>
            <a:spLocks noGrp="1"/>
          </p:cNvSpPr>
          <p:nvPr>
            <p:ph type="body" sz="quarter" idx="10"/>
          </p:nvPr>
        </p:nvSpPr>
        <p:spPr>
          <a:xfrm>
            <a:off x="4938315" y="585788"/>
            <a:ext cx="6669658" cy="5683250"/>
          </a:xfrm>
        </p:spPr>
        <p:txBody>
          <a:bodyPr anchor="ctr" anchorCtr="0"/>
          <a:lstStyle>
            <a:lvl1pPr marL="0" indent="0">
              <a:spcAft>
                <a:spcPts val="1200"/>
              </a:spcAft>
              <a:buNone/>
              <a:defRPr sz="2800"/>
            </a:lvl1pPr>
            <a:lvl2pPr marL="228600" indent="0">
              <a:buNone/>
              <a:defRPr/>
            </a:lvl2pPr>
          </a:lstStyle>
          <a:p>
            <a:pPr lvl="0"/>
            <a:r>
              <a:rPr lang="ja-JP" altLang="en-US"/>
              <a:t>マスター テキストの書式設定</a:t>
            </a:r>
          </a:p>
        </p:txBody>
      </p:sp>
      <p:sp>
        <p:nvSpPr>
          <p:cNvPr id="5" name="Title 4">
            <a:extLst>
              <a:ext uri="{FF2B5EF4-FFF2-40B4-BE49-F238E27FC236}">
                <a16:creationId xmlns:a16="http://schemas.microsoft.com/office/drawing/2014/main" id="{CCF6E003-50E5-45D8-A623-8E629A545CBD}"/>
              </a:ext>
            </a:extLst>
          </p:cNvPr>
          <p:cNvSpPr>
            <a:spLocks noGrp="1"/>
          </p:cNvSpPr>
          <p:nvPr>
            <p:ph type="title" hasCustomPrompt="1"/>
          </p:nvPr>
        </p:nvSpPr>
        <p:spPr>
          <a:xfrm>
            <a:off x="588263" y="3150414"/>
            <a:ext cx="3183637" cy="553998"/>
          </a:xfrm>
        </p:spPr>
        <p:txBody>
          <a:bodyPr anchor="ctr"/>
          <a:lstStyle>
            <a:lvl1pPr>
              <a:defRPr>
                <a:solidFill>
                  <a:schemeClr val="bg1"/>
                </a:solidFill>
              </a:defRPr>
            </a:lvl1pPr>
          </a:lstStyle>
          <a:p>
            <a:r>
              <a:rPr lang="en-US"/>
              <a:t>Title</a:t>
            </a:r>
          </a:p>
        </p:txBody>
      </p:sp>
    </p:spTree>
    <p:extLst>
      <p:ext uri="{BB962C8B-B14F-4D97-AF65-F5344CB8AC3E}">
        <p14:creationId xmlns:p14="http://schemas.microsoft.com/office/powerpoint/2010/main" val="227160628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14" pos="3110">
          <p15:clr>
            <a:srgbClr val="5ACBF0"/>
          </p15:clr>
        </p15:guide>
        <p15:guide id="29" orient="horz" pos="2160">
          <p15:clr>
            <a:srgbClr val="FDE53C"/>
          </p15:clr>
        </p15:guide>
        <p15:guide id="30" pos="2376">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bg2">
                <a:lumMod val="1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ja-JP" altLang="en-US"/>
              <a:t>マスター テキストの書式設定</a:t>
            </a: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Tree>
    <p:extLst>
      <p:ext uri="{BB962C8B-B14F-4D97-AF65-F5344CB8AC3E}">
        <p14:creationId xmlns:p14="http://schemas.microsoft.com/office/powerpoint/2010/main" val="158447356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FDE53C"/>
          </p15:clr>
        </p15:guide>
        <p15:guide id="30" pos="2376">
          <p15:clr>
            <a:srgbClr val="5ACBF0"/>
          </p15:clr>
        </p15:guide>
        <p15:guide id="31" pos="3113">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153844811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Section Titl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93521415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13171130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72624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ja-JP" altLang="en-US"/>
              <a:t>マスター タイトルの書式設定</a:t>
            </a:r>
            <a:endParaRPr lang="en-US"/>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extLst>
      <p:ext uri="{BB962C8B-B14F-4D97-AF65-F5344CB8AC3E}">
        <p14:creationId xmlns:p14="http://schemas.microsoft.com/office/powerpoint/2010/main" val="22508550"/>
      </p:ext>
    </p:extLst>
  </p:cSld>
  <p:clrMapOvr>
    <a:masterClrMapping/>
  </p:clrMapOvr>
  <p:transition>
    <p:fade/>
  </p:transition>
  <p:extLst>
    <p:ext uri="{DCECCB84-F9BA-43D5-87BE-67443E8EF086}">
      <p15:sldGuideLst xmlns:p15="http://schemas.microsoft.com/office/powerpoint/2012/main">
        <p15:guide id="5" orient="horz" pos="904">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hree column text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26424" y="1120575"/>
            <a:ext cx="11339774" cy="814777"/>
          </a:xfrm>
        </p:spPr>
        <p:txBody>
          <a:bodyPr wrap="square" lIns="0" tIns="0" rIns="0" bIns="0">
            <a:spAutoFit/>
          </a:bodyPr>
          <a:lstStyle>
            <a:lvl1pPr marL="0" indent="0">
              <a:lnSpc>
                <a:spcPct val="100000"/>
              </a:lnSpc>
              <a:spcBef>
                <a:spcPts val="0"/>
              </a:spcBef>
              <a:spcAft>
                <a:spcPts val="882"/>
              </a:spcAft>
              <a:buNone/>
              <a:defRPr sz="1765"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4"/>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Three column text layout (with bullets)</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0842"/>
            <a:ext cx="3630521" cy="2602491"/>
          </a:xfrm>
        </p:spPr>
        <p:txBody>
          <a:bodyPr lIns="0" tIns="0" rIns="0" bIns="0">
            <a:noAutofit/>
          </a:bodyPr>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marL="280067" lvl="1" indent="-280067">
              <a:buFont typeface="Arial" panose="020B0604020202020204" pitchFamily="34" charset="0"/>
              <a:buChar char="•"/>
            </a:pPr>
            <a:r>
              <a:rPr lang="en-US"/>
              <a:t>Body copy Segoe Regular 14</a:t>
            </a:r>
          </a:p>
          <a:p>
            <a:pPr marL="280067" lvl="1" indent="-280067">
              <a:buFont typeface="Arial" panose="020B0604020202020204" pitchFamily="34" charset="0"/>
              <a:buChar char="•"/>
            </a:pPr>
            <a:r>
              <a:rPr lang="en-US"/>
              <a:t>Lorem ipsum dolor sit </a:t>
            </a:r>
            <a:r>
              <a:rPr lang="en-US" err="1"/>
              <a:t>amet</a:t>
            </a:r>
            <a:r>
              <a:rPr lang="en-US"/>
              <a:t>, </a:t>
            </a:r>
            <a:r>
              <a:rPr lang="en-US" err="1"/>
              <a:t>consectetur</a:t>
            </a:r>
            <a:endParaRPr lang="en-US"/>
          </a:p>
          <a:p>
            <a:pPr marL="280067" lvl="1" indent="-280067">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067" lvl="1" indent="-280067">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067" lvl="1" indent="-280067">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067" lvl="1" indent="-280067">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067" lvl="1" indent="-280067">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067" lvl="1" indent="-280067">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a:p>
            <a:pPr marL="280067" lvl="1" indent="-280067">
              <a:buFont typeface="Arial" panose="020B0604020202020204" pitchFamily="34" charset="0"/>
              <a:buChar char="•"/>
            </a:pPr>
            <a:endParaRPr lang="en-US"/>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2310842"/>
            <a:ext cx="3623050" cy="2602491"/>
          </a:xfrm>
        </p:spPr>
        <p:txBody>
          <a:bodyPr lIns="0" tIns="0" rIns="0" bIns="0">
            <a:noAutofit/>
          </a:bodyPr>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marL="280067" lvl="1" indent="-280067">
              <a:buFont typeface="Arial" panose="020B0604020202020204" pitchFamily="34" charset="0"/>
              <a:buChar char="•"/>
            </a:pPr>
            <a:r>
              <a:rPr lang="en-US"/>
              <a:t>Body copy Segoe Regular 14</a:t>
            </a:r>
          </a:p>
          <a:p>
            <a:pPr marL="280067" lvl="1" indent="-280067">
              <a:buFont typeface="Arial" panose="020B0604020202020204" pitchFamily="34" charset="0"/>
              <a:buChar char="•"/>
            </a:pPr>
            <a:r>
              <a:rPr lang="en-US"/>
              <a:t>Lorem ipsum dolor sit </a:t>
            </a:r>
            <a:r>
              <a:rPr lang="en-US" err="1"/>
              <a:t>amet</a:t>
            </a:r>
            <a:r>
              <a:rPr lang="en-US"/>
              <a:t>, </a:t>
            </a:r>
            <a:r>
              <a:rPr lang="en-US" err="1"/>
              <a:t>consectetur</a:t>
            </a:r>
            <a:endParaRPr lang="en-US"/>
          </a:p>
          <a:p>
            <a:pPr marL="280067" lvl="1" indent="-280067">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067" lvl="1" indent="-280067">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067" lvl="1" indent="-280067">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067" lvl="1" indent="-280067">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067" lvl="1" indent="-280067">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067" lvl="1" indent="-280067">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4" y="2310842"/>
            <a:ext cx="3630521" cy="2655983"/>
          </a:xfrm>
        </p:spPr>
        <p:txBody>
          <a:bodyPr lIns="0" tIns="0" rIns="0" bIns="0"/>
          <a:lstStyle>
            <a:lvl1pPr marL="0" indent="0">
              <a:lnSpc>
                <a:spcPct val="100000"/>
              </a:lnSpc>
              <a:spcBef>
                <a:spcPts val="0"/>
              </a:spcBef>
              <a:spcAft>
                <a:spcPts val="686"/>
              </a:spcAft>
              <a:buNone/>
              <a:defRPr sz="1371"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371">
                <a:solidFill>
                  <a:srgbClr val="000000"/>
                </a:solidFill>
              </a:defRPr>
            </a:lvl2pPr>
            <a:lvl3pPr marL="448107" indent="0">
              <a:buNone/>
              <a:defRPr/>
            </a:lvl3pPr>
            <a:lvl4pPr marL="672161" indent="0">
              <a:buNone/>
              <a:defRPr/>
            </a:lvl4pPr>
            <a:lvl5pPr marL="896214" indent="0">
              <a:buNone/>
              <a:defRPr/>
            </a:lvl5pPr>
          </a:lstStyle>
          <a:p>
            <a:pPr lvl="0"/>
            <a:r>
              <a:rPr lang="en-US"/>
              <a:t>Subhead title Segoe UI Regular bold 14</a:t>
            </a:r>
          </a:p>
          <a:p>
            <a:pPr marL="280067" lvl="1" indent="-280067">
              <a:buFont typeface="Arial" panose="020B0604020202020204" pitchFamily="34" charset="0"/>
              <a:buChar char="•"/>
            </a:pPr>
            <a:r>
              <a:rPr lang="en-US"/>
              <a:t>Body copy Segoe Regular 14</a:t>
            </a:r>
          </a:p>
          <a:p>
            <a:pPr marL="280067" lvl="1" indent="-280067">
              <a:buFont typeface="Arial" panose="020B0604020202020204" pitchFamily="34" charset="0"/>
              <a:buChar char="•"/>
            </a:pPr>
            <a:r>
              <a:rPr lang="en-US"/>
              <a:t>Lorem ipsum dolor sit </a:t>
            </a:r>
            <a:r>
              <a:rPr lang="en-US" err="1"/>
              <a:t>amet</a:t>
            </a:r>
            <a:r>
              <a:rPr lang="en-US"/>
              <a:t>, </a:t>
            </a:r>
            <a:r>
              <a:rPr lang="en-US" err="1"/>
              <a:t>consectetur</a:t>
            </a:r>
            <a:endParaRPr lang="en-US"/>
          </a:p>
          <a:p>
            <a:pPr marL="280067" lvl="1" indent="-280067">
              <a:buFont typeface="Arial" panose="020B0604020202020204" pitchFamily="34" charset="0"/>
              <a:buChar char="•"/>
            </a:pP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endParaRPr lang="en-US"/>
          </a:p>
          <a:p>
            <a:pPr marL="280067" lvl="1" indent="-280067">
              <a:buFont typeface="Arial" panose="020B0604020202020204" pitchFamily="34" charset="0"/>
              <a:buChar char="•"/>
            </a:pPr>
            <a:r>
              <a:rPr lang="en-US" err="1"/>
              <a:t>Incididunt</a:t>
            </a:r>
            <a:r>
              <a:rPr lang="en-US"/>
              <a:t> </a:t>
            </a:r>
            <a:r>
              <a:rPr lang="en-US" err="1"/>
              <a:t>ut</a:t>
            </a:r>
            <a:r>
              <a:rPr lang="en-US"/>
              <a:t> </a:t>
            </a:r>
            <a:r>
              <a:rPr lang="en-US" err="1"/>
              <a:t>labore</a:t>
            </a:r>
            <a:r>
              <a:rPr lang="en-US"/>
              <a:t> et dolore magna</a:t>
            </a:r>
          </a:p>
          <a:p>
            <a:pPr marL="280067" lvl="1" indent="-280067">
              <a:buFont typeface="Arial" panose="020B0604020202020204" pitchFamily="34" charset="0"/>
              <a:buChar char="•"/>
            </a:pP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endParaRPr lang="en-US"/>
          </a:p>
          <a:p>
            <a:pPr marL="280067" lvl="1" indent="-280067">
              <a:buFont typeface="Arial" panose="020B0604020202020204" pitchFamily="34" charset="0"/>
              <a:buChar char="•"/>
            </a:pPr>
            <a:r>
              <a:rPr lang="en-US"/>
              <a:t>Exercitation </a:t>
            </a:r>
            <a:r>
              <a:rPr lang="en-US" err="1"/>
              <a:t>ullamco</a:t>
            </a:r>
            <a:r>
              <a:rPr lang="en-US"/>
              <a:t> </a:t>
            </a:r>
            <a:r>
              <a:rPr lang="en-US" err="1"/>
              <a:t>laboris</a:t>
            </a:r>
            <a:r>
              <a:rPr lang="en-US"/>
              <a:t> nisi </a:t>
            </a:r>
            <a:r>
              <a:rPr lang="en-US" err="1"/>
              <a:t>ut</a:t>
            </a:r>
            <a:r>
              <a:rPr lang="en-US"/>
              <a:t> </a:t>
            </a:r>
            <a:r>
              <a:rPr lang="en-US" err="1"/>
              <a:t>aliquip</a:t>
            </a:r>
            <a:endParaRPr lang="en-US"/>
          </a:p>
          <a:p>
            <a:pPr marL="280067" lvl="1" indent="-280067">
              <a:buFont typeface="Arial" panose="020B0604020202020204" pitchFamily="34" charset="0"/>
              <a:buChar char="•"/>
            </a:pP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endParaRPr lang="en-US"/>
          </a:p>
          <a:p>
            <a:pPr marL="280067" lvl="1" indent="-280067">
              <a:buFont typeface="Arial" panose="020B0604020202020204" pitchFamily="34" charset="0"/>
              <a:buChar char="•"/>
            </a:pPr>
            <a:r>
              <a:rPr lang="en-US"/>
              <a:t>In </a:t>
            </a:r>
            <a:r>
              <a:rPr lang="en-US" err="1"/>
              <a:t>reprehenderit</a:t>
            </a:r>
            <a:r>
              <a:rPr lang="en-US"/>
              <a:t> in </a:t>
            </a:r>
            <a:r>
              <a:rPr lang="en-US" err="1"/>
              <a:t>voluptate</a:t>
            </a:r>
            <a:r>
              <a:rPr lang="en-US"/>
              <a:t> </a:t>
            </a:r>
            <a:r>
              <a:rPr lang="en-US" err="1"/>
              <a:t>velit</a:t>
            </a:r>
            <a:r>
              <a:rPr lang="en-US"/>
              <a:t> </a:t>
            </a:r>
            <a:r>
              <a:rPr lang="en-US" err="1"/>
              <a:t>esse</a:t>
            </a:r>
            <a:endParaRPr lang="en-US"/>
          </a:p>
        </p:txBody>
      </p:sp>
    </p:spTree>
    <p:extLst>
      <p:ext uri="{BB962C8B-B14F-4D97-AF65-F5344CB8AC3E}">
        <p14:creationId xmlns:p14="http://schemas.microsoft.com/office/powerpoint/2010/main" val="194448221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Three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24690"/>
            <a:ext cx="11339774" cy="814777"/>
          </a:xfrm>
        </p:spPr>
        <p:txBody>
          <a:bodyPr wrap="square" lIns="0" tIns="0" rIns="0" bIns="0">
            <a:noAutofit/>
          </a:bodyPr>
          <a:lstStyle>
            <a:lvl1pPr marL="0" indent="0">
              <a:lnSpc>
                <a:spcPct val="100000"/>
              </a:lnSpc>
              <a:spcBef>
                <a:spcPts val="0"/>
              </a:spcBef>
              <a:spcAft>
                <a:spcPts val="1372"/>
              </a:spcAft>
              <a:buNone/>
              <a:defRPr sz="1765" b="0" i="0">
                <a:solidFill>
                  <a:srgbClr val="000000"/>
                </a:solidFill>
                <a:latin typeface="メイリオ"/>
                <a:ea typeface="メイリオ"/>
              </a:defRPr>
            </a:lvl1pPr>
            <a:lvl2pPr marL="224097" indent="0">
              <a:lnSpc>
                <a:spcPct val="100000"/>
              </a:lnSpc>
              <a:spcBef>
                <a:spcPts val="0"/>
              </a:spcBef>
              <a:spcAft>
                <a:spcPts val="1372"/>
              </a:spcAft>
              <a:buNone/>
              <a:defRPr sz="1765">
                <a:solidFill>
                  <a:srgbClr val="000000"/>
                </a:solidFill>
              </a:defRPr>
            </a:lvl2pPr>
            <a:lvl3pPr marL="448193" indent="0">
              <a:lnSpc>
                <a:spcPct val="100000"/>
              </a:lnSpc>
              <a:spcBef>
                <a:spcPts val="0"/>
              </a:spcBef>
              <a:spcAft>
                <a:spcPts val="1372"/>
              </a:spcAft>
              <a:buNone/>
              <a:defRPr sz="1372">
                <a:solidFill>
                  <a:srgbClr val="000000"/>
                </a:solidFill>
              </a:defRPr>
            </a:lvl3pPr>
            <a:lvl4pPr marL="672290" indent="0">
              <a:spcBef>
                <a:spcPts val="0"/>
              </a:spcBef>
              <a:spcAft>
                <a:spcPts val="1274"/>
              </a:spcAft>
              <a:buNone/>
              <a:defRPr sz="1961"/>
            </a:lvl4pPr>
            <a:lvl5pPr marL="896386" indent="0">
              <a:buNone/>
              <a:defRPr/>
            </a:lvl5pPr>
          </a:lstStyle>
          <a:p>
            <a:pPr lvl="0"/>
            <a:r>
              <a:rPr lang="en-US" altLang="ja-JP"/>
              <a:t>Body copy Segoe Regular 18. Lorem ipsum dolor sit </a:t>
            </a:r>
            <a:r>
              <a:rPr lang="en-US" altLang="ja-JP" err="1"/>
              <a:t>amet</a:t>
            </a:r>
            <a:r>
              <a:rPr lang="en-US" altLang="ja-JP"/>
              <a:t>, </a:t>
            </a:r>
            <a:r>
              <a:rPr lang="en-US" altLang="ja-JP" err="1"/>
              <a:t>consectetur</a:t>
            </a:r>
            <a:r>
              <a:rPr lang="ja-JP" altLang="en-US"/>
              <a:t> </a:t>
            </a:r>
            <a:r>
              <a:rPr lang="en-US" altLang="ja-JP" err="1"/>
              <a:t>adipiscing</a:t>
            </a:r>
            <a:r>
              <a:rPr lang="ja-JP" altLang="en-US"/>
              <a:t> </a:t>
            </a:r>
            <a:r>
              <a:rPr lang="en-US" altLang="ja-JP" err="1"/>
              <a:t>elit</a:t>
            </a:r>
            <a:r>
              <a:rPr lang="en-US" altLang="ja-JP"/>
              <a:t>, </a:t>
            </a:r>
            <a:r>
              <a:rPr lang="en-US" altLang="ja-JP" err="1"/>
              <a:t>sed</a:t>
            </a:r>
            <a:r>
              <a:rPr lang="ja-JP" altLang="en-US"/>
              <a:t> </a:t>
            </a:r>
            <a:r>
              <a:rPr lang="en-US" altLang="ja-JP"/>
              <a:t>do </a:t>
            </a:r>
            <a:r>
              <a:rPr lang="en-US" altLang="ja-JP" err="1"/>
              <a:t>eiusmod</a:t>
            </a:r>
            <a:r>
              <a:rPr lang="ja-JP" altLang="en-US"/>
              <a:t> </a:t>
            </a:r>
            <a:r>
              <a:rPr lang="en-US" altLang="ja-JP" err="1"/>
              <a:t>tempor</a:t>
            </a:r>
            <a:r>
              <a:rPr lang="ja-JP" altLang="en-US"/>
              <a:t> </a:t>
            </a:r>
            <a:r>
              <a:rPr lang="en-US" altLang="ja-JP" err="1"/>
              <a:t>incididunt</a:t>
            </a:r>
            <a:r>
              <a:rPr lang="ja-JP" altLang="en-US"/>
              <a:t> </a:t>
            </a:r>
            <a:r>
              <a:rPr lang="en-US" altLang="ja-JP" err="1"/>
              <a:t>ut</a:t>
            </a:r>
            <a:r>
              <a:rPr lang="ja-JP" altLang="en-US"/>
              <a:t> </a:t>
            </a:r>
            <a:r>
              <a:rPr lang="en-US" altLang="ja-JP" err="1"/>
              <a:t>labore</a:t>
            </a:r>
            <a:r>
              <a:rPr lang="ja-JP" altLang="en-US"/>
              <a:t> </a:t>
            </a:r>
            <a:r>
              <a:rPr lang="en-US" altLang="ja-JP"/>
              <a:t>et </a:t>
            </a:r>
            <a:r>
              <a:rPr lang="en-US" altLang="ja-JP" err="1"/>
              <a:t>dolore</a:t>
            </a:r>
            <a:r>
              <a:rPr lang="en-US" altLang="ja-JP"/>
              <a:t> magna </a:t>
            </a:r>
            <a:r>
              <a:rPr lang="en-US" altLang="ja-JP" err="1"/>
              <a:t>aliqua</a:t>
            </a:r>
            <a:r>
              <a:rPr lang="en-US" altLang="ja-JP"/>
              <a:t>. </a:t>
            </a:r>
            <a:r>
              <a:rPr lang="en-US" altLang="ja-JP" err="1"/>
              <a:t>Ut</a:t>
            </a:r>
            <a:r>
              <a:rPr lang="ja-JP" altLang="en-US"/>
              <a:t> </a:t>
            </a:r>
            <a:r>
              <a:rPr lang="en-US" altLang="ja-JP" err="1"/>
              <a:t>enim</a:t>
            </a:r>
            <a:r>
              <a:rPr lang="ja-JP" altLang="en-US"/>
              <a:t> </a:t>
            </a:r>
            <a:r>
              <a:rPr lang="en-US" altLang="ja-JP"/>
              <a:t>ad minim </a:t>
            </a:r>
            <a:r>
              <a:rPr lang="en-US" altLang="ja-JP" err="1"/>
              <a:t>veniam</a:t>
            </a:r>
            <a:r>
              <a:rPr lang="en-US" altLang="ja-JP"/>
              <a:t>, </a:t>
            </a:r>
            <a:r>
              <a:rPr lang="en-US" altLang="ja-JP" err="1"/>
              <a:t>quis</a:t>
            </a:r>
            <a:r>
              <a:rPr lang="ja-JP" altLang="en-US"/>
              <a:t> </a:t>
            </a:r>
            <a:r>
              <a:rPr lang="en-US" altLang="ja-JP" err="1"/>
              <a:t>nostrud</a:t>
            </a:r>
            <a:r>
              <a:rPr lang="ja-JP" altLang="en-US"/>
              <a:t> </a:t>
            </a:r>
            <a:r>
              <a:rPr lang="en-US" altLang="ja-JP"/>
              <a:t>exercitation </a:t>
            </a:r>
            <a:r>
              <a:rPr lang="en-US" altLang="ja-JP" err="1"/>
              <a:t>ullamco</a:t>
            </a:r>
            <a:r>
              <a:rPr lang="ja-JP" altLang="en-US"/>
              <a:t> </a:t>
            </a:r>
            <a:r>
              <a:rPr lang="en-US" altLang="ja-JP" err="1"/>
              <a:t>laboris</a:t>
            </a:r>
            <a:r>
              <a:rPr lang="ja-JP" altLang="en-US"/>
              <a:t> </a:t>
            </a:r>
            <a:r>
              <a:rPr lang="en-US" altLang="ja-JP"/>
              <a:t>nisi </a:t>
            </a:r>
            <a:r>
              <a:rPr lang="en-US" altLang="ja-JP" err="1"/>
              <a:t>ut</a:t>
            </a:r>
            <a:r>
              <a:rPr lang="ja-JP" altLang="en-US"/>
              <a:t> </a:t>
            </a:r>
            <a:r>
              <a:rPr lang="en-US" altLang="ja-JP" err="1"/>
              <a:t>aliquip</a:t>
            </a:r>
            <a:r>
              <a:rPr lang="ja-JP" altLang="en-US"/>
              <a:t> </a:t>
            </a:r>
            <a:r>
              <a:rPr lang="en-US" altLang="ja-JP"/>
              <a:t>ex </a:t>
            </a:r>
            <a:r>
              <a:rPr lang="en-US" altLang="ja-JP" err="1"/>
              <a:t>ea</a:t>
            </a:r>
            <a:r>
              <a:rPr lang="ja-JP" altLang="en-US"/>
              <a:t> </a:t>
            </a:r>
            <a:r>
              <a:rPr lang="en-US" altLang="ja-JP" err="1"/>
              <a:t>commodo</a:t>
            </a:r>
            <a:r>
              <a:rPr lang="ja-JP" altLang="en-US"/>
              <a:t> </a:t>
            </a:r>
            <a:r>
              <a:rPr lang="en-US" altLang="ja-JP" err="1"/>
              <a:t>consequat</a:t>
            </a:r>
            <a:r>
              <a:rPr lang="en-US" altLang="ja-JP"/>
              <a:t>. </a:t>
            </a:r>
            <a:r>
              <a:rPr lang="en-US" altLang="ja-JP" err="1"/>
              <a:t>Duis</a:t>
            </a:r>
            <a:r>
              <a:rPr lang="en-US" altLang="ja-JP"/>
              <a:t> </a:t>
            </a:r>
            <a:r>
              <a:rPr lang="en-US" altLang="ja-JP" err="1"/>
              <a:t>aute</a:t>
            </a:r>
            <a:r>
              <a:rPr lang="ja-JP" altLang="en-US"/>
              <a:t> </a:t>
            </a:r>
            <a:r>
              <a:rPr lang="en-US" altLang="ja-JP" err="1"/>
              <a:t>irure</a:t>
            </a:r>
            <a:r>
              <a:rPr lang="ja-JP" altLang="en-US"/>
              <a:t> </a:t>
            </a:r>
            <a:r>
              <a:rPr lang="en-US" altLang="ja-JP"/>
              <a:t>dolor in </a:t>
            </a:r>
            <a:r>
              <a:rPr lang="en-US" altLang="ja-JP" err="1"/>
              <a:t>reprehenderit</a:t>
            </a:r>
            <a:r>
              <a:rPr lang="ja-JP" altLang="en-US"/>
              <a:t> </a:t>
            </a:r>
            <a:r>
              <a:rPr lang="en-US" altLang="ja-JP"/>
              <a:t>in </a:t>
            </a:r>
            <a:r>
              <a:rPr lang="en-US" altLang="ja-JP" err="1"/>
              <a:t>voluptate</a:t>
            </a:r>
            <a:r>
              <a:rPr lang="ja-JP" altLang="en-US"/>
              <a:t> </a:t>
            </a:r>
            <a:r>
              <a:rPr lang="en-US" altLang="ja-JP" err="1"/>
              <a:t>velit</a:t>
            </a:r>
            <a:r>
              <a:rPr lang="ja-JP" altLang="en-US"/>
              <a:t> </a:t>
            </a:r>
            <a:r>
              <a:rPr lang="en-US" altLang="ja-JP" err="1"/>
              <a:t>esse</a:t>
            </a:r>
            <a:r>
              <a:rPr lang="ja-JP" altLang="en-US"/>
              <a:t> </a:t>
            </a:r>
            <a:r>
              <a:rPr lang="en-US" altLang="ja-JP" err="1"/>
              <a:t>cillum</a:t>
            </a:r>
            <a:r>
              <a:rPr lang="en-US" altLang="ja-JP"/>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latin typeface="メイリオ"/>
                <a:ea typeface="メイリオ"/>
              </a:defRPr>
            </a:lvl1pPr>
          </a:lstStyle>
          <a:p>
            <a:r>
              <a:rPr lang="en-US" altLang="ja-JP"/>
              <a:t>Three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4" y="2313290"/>
            <a:ext cx="3630521" cy="2602491"/>
          </a:xfrm>
        </p:spPr>
        <p:txBody>
          <a:bodyPr lIns="0" tIns="0" rIns="0" bIns="0">
            <a:noAutofit/>
          </a:bodyPr>
          <a:lstStyle>
            <a:lvl1pPr marL="0" indent="0">
              <a:lnSpc>
                <a:spcPct val="100000"/>
              </a:lnSpc>
              <a:spcBef>
                <a:spcPts val="0"/>
              </a:spcBef>
              <a:spcAft>
                <a:spcPts val="882"/>
              </a:spcAft>
              <a:buNone/>
              <a:defRPr sz="1372" b="1">
                <a:solidFill>
                  <a:schemeClr val="tx2"/>
                </a:solidFill>
                <a:latin typeface="メイリオ"/>
                <a:ea typeface="メイリオ"/>
              </a:defRPr>
            </a:lvl1pPr>
            <a:lvl2pPr marL="0" marR="0" indent="0" algn="l" defTabSz="914367" rtl="0" eaLnBrk="1" fontAlgn="auto" latinLnBrk="0" hangingPunct="1">
              <a:lnSpc>
                <a:spcPct val="100000"/>
              </a:lnSpc>
              <a:spcBef>
                <a:spcPts val="0"/>
              </a:spcBef>
              <a:spcAft>
                <a:spcPts val="882"/>
              </a:spcAft>
              <a:buClrTx/>
              <a:buSzPct val="90000"/>
              <a:buFont typeface="Arial" panose="020B0604020202020204" pitchFamily="34" charset="0"/>
              <a:buNone/>
              <a:tabLst/>
              <a:defRPr sz="1372">
                <a:solidFill>
                  <a:srgbClr val="000000"/>
                </a:solidFill>
                <a:latin typeface="メイリオ"/>
                <a:ea typeface="メイリオ"/>
              </a:defRPr>
            </a:lvl2pPr>
            <a:lvl3pPr marL="448193" indent="0">
              <a:buNone/>
              <a:defRPr/>
            </a:lvl3pPr>
            <a:lvl4pPr marL="672290" indent="0">
              <a:buNone/>
              <a:defRPr/>
            </a:lvl4pPr>
            <a:lvl5pPr marL="896386" indent="0">
              <a:buNone/>
              <a:defRPr/>
            </a:lvl5pPr>
          </a:lstStyle>
          <a:p>
            <a:pPr lvl="0"/>
            <a:r>
              <a:rPr lang="en-US" altLang="ja-JP"/>
              <a:t>Paragraph title Segoe UI Regular bold 14</a:t>
            </a:r>
          </a:p>
          <a:p>
            <a:pPr lvl="1"/>
            <a:r>
              <a:rPr lang="en-US" altLang="ja-JP"/>
              <a:t>Body copy Segoe Regular 14. Lorem ipsum dolor sit </a:t>
            </a:r>
            <a:r>
              <a:rPr lang="en-US" altLang="ja-JP" err="1"/>
              <a:t>amet</a:t>
            </a:r>
            <a:r>
              <a:rPr lang="en-US" altLang="ja-JP"/>
              <a:t>, </a:t>
            </a:r>
            <a:r>
              <a:rPr lang="en-US" altLang="ja-JP" err="1"/>
              <a:t>consectetur</a:t>
            </a:r>
            <a:r>
              <a:rPr lang="ja-JP" altLang="en-US"/>
              <a:t> </a:t>
            </a:r>
            <a:r>
              <a:rPr lang="en-US" altLang="ja-JP" err="1"/>
              <a:t>adipiscing</a:t>
            </a:r>
            <a:r>
              <a:rPr lang="ja-JP" altLang="en-US"/>
              <a:t> </a:t>
            </a:r>
            <a:r>
              <a:rPr lang="en-US" altLang="ja-JP" err="1"/>
              <a:t>elit</a:t>
            </a:r>
            <a:r>
              <a:rPr lang="en-US" altLang="ja-JP"/>
              <a:t>, </a:t>
            </a:r>
            <a:r>
              <a:rPr lang="en-US" altLang="ja-JP" err="1"/>
              <a:t>sed</a:t>
            </a:r>
            <a:r>
              <a:rPr lang="ja-JP" altLang="en-US"/>
              <a:t> </a:t>
            </a:r>
            <a:r>
              <a:rPr lang="en-US" altLang="ja-JP"/>
              <a:t>do </a:t>
            </a:r>
            <a:r>
              <a:rPr lang="en-US" altLang="ja-JP" err="1"/>
              <a:t>eiusmod</a:t>
            </a:r>
            <a:r>
              <a:rPr lang="ja-JP" altLang="en-US"/>
              <a:t> </a:t>
            </a:r>
            <a:r>
              <a:rPr lang="en-US" altLang="ja-JP" err="1"/>
              <a:t>tempor</a:t>
            </a:r>
            <a:r>
              <a:rPr lang="ja-JP" altLang="en-US"/>
              <a:t> </a:t>
            </a:r>
            <a:r>
              <a:rPr lang="en-US" altLang="ja-JP" err="1"/>
              <a:t>incididunt</a:t>
            </a:r>
            <a:r>
              <a:rPr lang="ja-JP" altLang="en-US"/>
              <a:t> </a:t>
            </a:r>
            <a:r>
              <a:rPr lang="en-US" altLang="ja-JP" err="1"/>
              <a:t>ut</a:t>
            </a:r>
            <a:r>
              <a:rPr lang="ja-JP" altLang="en-US"/>
              <a:t> </a:t>
            </a:r>
            <a:r>
              <a:rPr lang="en-US" altLang="ja-JP" err="1"/>
              <a:t>labore</a:t>
            </a:r>
            <a:r>
              <a:rPr lang="ja-JP" altLang="en-US"/>
              <a:t> </a:t>
            </a:r>
            <a:r>
              <a:rPr lang="en-US" altLang="ja-JP"/>
              <a:t>et </a:t>
            </a:r>
            <a:r>
              <a:rPr lang="en-US" altLang="ja-JP" err="1"/>
              <a:t>dolore</a:t>
            </a:r>
            <a:r>
              <a:rPr lang="en-US" altLang="ja-JP"/>
              <a:t> magna </a:t>
            </a:r>
            <a:r>
              <a:rPr lang="en-US" altLang="ja-JP" err="1"/>
              <a:t>aliqua</a:t>
            </a:r>
            <a:r>
              <a:rPr lang="en-US" altLang="ja-JP"/>
              <a:t>. </a:t>
            </a:r>
            <a:r>
              <a:rPr lang="en-US" altLang="ja-JP" err="1"/>
              <a:t>Ut</a:t>
            </a:r>
            <a:r>
              <a:rPr lang="ja-JP" altLang="en-US"/>
              <a:t> </a:t>
            </a:r>
            <a:r>
              <a:rPr lang="en-US" altLang="ja-JP" err="1"/>
              <a:t>enim</a:t>
            </a:r>
            <a:r>
              <a:rPr lang="ja-JP" altLang="en-US"/>
              <a:t> </a:t>
            </a:r>
            <a:r>
              <a:rPr lang="en-US" altLang="ja-JP"/>
              <a:t>ad minim </a:t>
            </a:r>
            <a:r>
              <a:rPr lang="en-US" altLang="ja-JP" err="1"/>
              <a:t>veniam</a:t>
            </a:r>
            <a:r>
              <a:rPr lang="en-US" altLang="ja-JP"/>
              <a:t>, </a:t>
            </a:r>
            <a:r>
              <a:rPr lang="en-US" altLang="ja-JP" err="1"/>
              <a:t>quis</a:t>
            </a:r>
            <a:r>
              <a:rPr lang="ja-JP" altLang="en-US"/>
              <a:t> </a:t>
            </a:r>
            <a:r>
              <a:rPr lang="en-US" altLang="ja-JP" err="1"/>
              <a:t>nostrud</a:t>
            </a:r>
            <a:r>
              <a:rPr lang="ja-JP" altLang="en-US"/>
              <a:t> </a:t>
            </a:r>
            <a:r>
              <a:rPr lang="en-US" altLang="ja-JP"/>
              <a:t>exercitation </a:t>
            </a:r>
            <a:r>
              <a:rPr lang="en-US" altLang="ja-JP" err="1"/>
              <a:t>ullamco</a:t>
            </a:r>
            <a:r>
              <a:rPr lang="ja-JP" altLang="en-US"/>
              <a:t> </a:t>
            </a:r>
            <a:r>
              <a:rPr lang="en-US" altLang="ja-JP" err="1"/>
              <a:t>laboris</a:t>
            </a:r>
            <a:r>
              <a:rPr lang="ja-JP" altLang="en-US"/>
              <a:t> </a:t>
            </a:r>
            <a:r>
              <a:rPr lang="en-US" altLang="ja-JP"/>
              <a:t>nisi </a:t>
            </a:r>
            <a:r>
              <a:rPr lang="en-US" altLang="ja-JP" err="1"/>
              <a:t>ut</a:t>
            </a:r>
            <a:r>
              <a:rPr lang="ja-JP" altLang="en-US"/>
              <a:t> </a:t>
            </a:r>
            <a:r>
              <a:rPr lang="en-US" altLang="ja-JP" err="1"/>
              <a:t>aliquip</a:t>
            </a:r>
            <a:r>
              <a:rPr lang="ja-JP" altLang="en-US"/>
              <a:t> </a:t>
            </a:r>
            <a:r>
              <a:rPr lang="en-US" altLang="ja-JP"/>
              <a:t>ex </a:t>
            </a:r>
            <a:r>
              <a:rPr lang="en-US" altLang="ja-JP" err="1"/>
              <a:t>ea</a:t>
            </a:r>
            <a:r>
              <a:rPr lang="ja-JP" altLang="en-US"/>
              <a:t> </a:t>
            </a:r>
            <a:r>
              <a:rPr lang="en-US" altLang="ja-JP" err="1"/>
              <a:t>commodo</a:t>
            </a:r>
            <a:r>
              <a:rPr lang="ja-JP" altLang="en-US"/>
              <a:t> </a:t>
            </a:r>
            <a:r>
              <a:rPr lang="en-US" altLang="ja-JP" err="1"/>
              <a:t>consequat</a:t>
            </a:r>
            <a:r>
              <a:rPr lang="en-US" altLang="ja-JP"/>
              <a:t>. </a:t>
            </a:r>
            <a:r>
              <a:rPr lang="en-US" altLang="ja-JP" err="1"/>
              <a:t>Duis</a:t>
            </a:r>
            <a:r>
              <a:rPr lang="en-US" altLang="ja-JP"/>
              <a:t> </a:t>
            </a:r>
            <a:r>
              <a:rPr lang="en-US" altLang="ja-JP" err="1"/>
              <a:t>aute</a:t>
            </a:r>
            <a:r>
              <a:rPr lang="ja-JP" altLang="en-US"/>
              <a:t> </a:t>
            </a:r>
            <a:r>
              <a:rPr lang="en-US" altLang="ja-JP" err="1"/>
              <a:t>irure</a:t>
            </a:r>
            <a:r>
              <a:rPr lang="ja-JP" altLang="en-US"/>
              <a:t> </a:t>
            </a:r>
            <a:r>
              <a:rPr lang="en-US" altLang="ja-JP"/>
              <a:t>dolor in </a:t>
            </a:r>
            <a:r>
              <a:rPr lang="en-US" altLang="ja-JP" err="1"/>
              <a:t>reprehenderit</a:t>
            </a:r>
            <a:r>
              <a:rPr lang="ja-JP" altLang="en-US"/>
              <a:t> </a:t>
            </a:r>
            <a:r>
              <a:rPr lang="en-US" altLang="ja-JP"/>
              <a:t>in </a:t>
            </a:r>
            <a:r>
              <a:rPr lang="en-US" altLang="ja-JP" err="1"/>
              <a:t>voluptate</a:t>
            </a:r>
            <a:r>
              <a:rPr lang="ja-JP" altLang="en-US"/>
              <a:t> </a:t>
            </a:r>
            <a:r>
              <a:rPr lang="en-US" altLang="ja-JP" err="1"/>
              <a:t>velit</a:t>
            </a:r>
            <a:r>
              <a:rPr lang="ja-JP" altLang="en-US"/>
              <a:t> </a:t>
            </a:r>
            <a:r>
              <a:rPr lang="en-US" altLang="ja-JP" err="1"/>
              <a:t>esse</a:t>
            </a:r>
            <a:r>
              <a:rPr lang="ja-JP" altLang="en-US"/>
              <a:t> </a:t>
            </a:r>
            <a:r>
              <a:rPr lang="en-US" altLang="ja-JP" err="1"/>
              <a:t>cillum</a:t>
            </a:r>
            <a:r>
              <a:rPr lang="ja-JP" altLang="en-US"/>
              <a:t> </a:t>
            </a:r>
            <a:r>
              <a:rPr lang="en-US" altLang="ja-JP" err="1"/>
              <a:t>dolore</a:t>
            </a:r>
            <a:r>
              <a:rPr lang="en-US" altLang="ja-JP"/>
              <a:t> </a:t>
            </a:r>
            <a:r>
              <a:rPr lang="en-US" altLang="ja-JP" err="1"/>
              <a:t>eu</a:t>
            </a:r>
            <a:r>
              <a:rPr lang="ja-JP" altLang="en-US"/>
              <a:t> </a:t>
            </a:r>
            <a:r>
              <a:rPr lang="en-US" altLang="ja-JP" err="1"/>
              <a:t>fugiat</a:t>
            </a:r>
            <a:r>
              <a:rPr lang="ja-JP" altLang="en-US"/>
              <a:t> </a:t>
            </a:r>
            <a:r>
              <a:rPr lang="en-US" altLang="ja-JP" err="1"/>
              <a:t>nulla</a:t>
            </a:r>
            <a:r>
              <a:rPr lang="ja-JP" altLang="en-US"/>
              <a:t> </a:t>
            </a:r>
            <a:r>
              <a:rPr lang="en-US" altLang="ja-JP" err="1"/>
              <a:t>pariatur</a:t>
            </a:r>
            <a:r>
              <a:rPr lang="en-US" altLang="ja-JP"/>
              <a:t>. </a:t>
            </a:r>
            <a:r>
              <a:rPr lang="en-US" altLang="ja-JP" err="1"/>
              <a:t>Excepteur</a:t>
            </a:r>
            <a:r>
              <a:rPr lang="ja-JP" altLang="en-US"/>
              <a:t> </a:t>
            </a:r>
            <a:r>
              <a:rPr lang="en-US" altLang="ja-JP" err="1"/>
              <a:t>sint</a:t>
            </a:r>
            <a:r>
              <a:rPr lang="ja-JP" altLang="en-US"/>
              <a:t> </a:t>
            </a:r>
            <a:r>
              <a:rPr lang="en-US" altLang="ja-JP" err="1"/>
              <a:t>occaecat</a:t>
            </a:r>
            <a:r>
              <a:rPr lang="ja-JP" altLang="en-US"/>
              <a:t> </a:t>
            </a:r>
            <a:r>
              <a:rPr lang="en-US" altLang="ja-JP" err="1"/>
              <a:t>cupidatat</a:t>
            </a:r>
            <a:r>
              <a:rPr lang="ja-JP" altLang="en-US"/>
              <a:t> </a:t>
            </a:r>
            <a:r>
              <a:rPr lang="en-US" altLang="ja-JP"/>
              <a:t>non </a:t>
            </a:r>
            <a:r>
              <a:rPr lang="en-US" altLang="ja-JP" err="1"/>
              <a:t>proident</a:t>
            </a:r>
            <a:r>
              <a:rPr lang="en-US" altLang="ja-JP"/>
              <a:t>, </a:t>
            </a:r>
            <a:r>
              <a:rPr lang="en-US" altLang="ja-JP" err="1"/>
              <a:t>sunt</a:t>
            </a:r>
            <a:r>
              <a:rPr lang="ja-JP" altLang="en-US"/>
              <a:t> </a:t>
            </a:r>
            <a:r>
              <a:rPr lang="en-US" altLang="ja-JP"/>
              <a:t>in culpa qui </a:t>
            </a:r>
            <a:r>
              <a:rPr lang="en-US" altLang="ja-JP" err="1"/>
              <a:t>officia</a:t>
            </a:r>
            <a:r>
              <a:rPr lang="ja-JP" altLang="en-US"/>
              <a:t> </a:t>
            </a:r>
            <a:r>
              <a:rPr lang="en-US" altLang="ja-JP" err="1"/>
              <a:t>deserunt</a:t>
            </a:r>
            <a:r>
              <a:rPr lang="ja-JP" altLang="en-US"/>
              <a:t> </a:t>
            </a:r>
            <a:r>
              <a:rPr lang="en-US" altLang="ja-JP" err="1"/>
              <a:t>mollit</a:t>
            </a:r>
            <a:r>
              <a:rPr lang="ja-JP" altLang="en-US"/>
              <a:t> </a:t>
            </a:r>
            <a:r>
              <a:rPr lang="en-US" altLang="ja-JP" err="1"/>
              <a:t>anim</a:t>
            </a:r>
            <a:r>
              <a:rPr lang="ja-JP" altLang="en-US"/>
              <a:t> </a:t>
            </a:r>
            <a:r>
              <a:rPr lang="en-US" altLang="ja-JP"/>
              <a:t>id </a:t>
            </a:r>
            <a:r>
              <a:rPr lang="en-US" altLang="ja-JP" err="1"/>
              <a:t>est</a:t>
            </a:r>
            <a:r>
              <a:rPr lang="ja-JP" altLang="en-US"/>
              <a:t> </a:t>
            </a:r>
            <a:r>
              <a:rPr lang="en-US" altLang="ja-JP" err="1"/>
              <a:t>laborum</a:t>
            </a:r>
            <a:r>
              <a:rPr lang="en-US" altLang="ja-JP"/>
              <a:t>.</a:t>
            </a:r>
          </a:p>
        </p:txBody>
      </p:sp>
      <p:sp>
        <p:nvSpPr>
          <p:cNvPr id="5" name="Text Placeholder 4">
            <a:extLst>
              <a:ext uri="{FF2B5EF4-FFF2-40B4-BE49-F238E27FC236}">
                <a16:creationId xmlns:a16="http://schemas.microsoft.com/office/drawing/2014/main" id="{EA2FCB46-ABD2-4E30-8117-D04A48472535}"/>
              </a:ext>
            </a:extLst>
          </p:cNvPr>
          <p:cNvSpPr>
            <a:spLocks noGrp="1"/>
          </p:cNvSpPr>
          <p:nvPr>
            <p:ph type="body" sz="quarter" idx="12" hasCustomPrompt="1"/>
          </p:nvPr>
        </p:nvSpPr>
        <p:spPr>
          <a:xfrm>
            <a:off x="4281361" y="2313290"/>
            <a:ext cx="3623050" cy="2602491"/>
          </a:xfrm>
        </p:spPr>
        <p:txBody>
          <a:bodyPr lIns="0" tIns="0" rIns="0" bIns="0">
            <a:noAutofit/>
          </a:bodyPr>
          <a:lstStyle>
            <a:lvl1pPr marL="0" indent="0">
              <a:lnSpc>
                <a:spcPct val="100000"/>
              </a:lnSpc>
              <a:spcBef>
                <a:spcPts val="0"/>
              </a:spcBef>
              <a:spcAft>
                <a:spcPts val="882"/>
              </a:spcAft>
              <a:buNone/>
              <a:defRPr sz="1372" b="1">
                <a:solidFill>
                  <a:schemeClr val="tx2"/>
                </a:solidFill>
                <a:latin typeface="メイリオ"/>
                <a:ea typeface="メイリオ"/>
              </a:defRPr>
            </a:lvl1pPr>
            <a:lvl2pPr marL="0" marR="0" indent="0" algn="l" defTabSz="914367" rtl="0" eaLnBrk="1" fontAlgn="auto" latinLnBrk="0" hangingPunct="1">
              <a:lnSpc>
                <a:spcPct val="100000"/>
              </a:lnSpc>
              <a:spcBef>
                <a:spcPts val="0"/>
              </a:spcBef>
              <a:spcAft>
                <a:spcPts val="882"/>
              </a:spcAft>
              <a:buClrTx/>
              <a:buSzPct val="90000"/>
              <a:buFont typeface="Arial" panose="020B0604020202020204" pitchFamily="34" charset="0"/>
              <a:buNone/>
              <a:tabLst/>
              <a:defRPr sz="1372">
                <a:solidFill>
                  <a:srgbClr val="000000"/>
                </a:solidFill>
                <a:latin typeface="メイリオ"/>
                <a:ea typeface="メイリオ"/>
              </a:defRPr>
            </a:lvl2pPr>
            <a:lvl3pPr marL="448193" indent="0">
              <a:buNone/>
              <a:defRPr/>
            </a:lvl3pPr>
            <a:lvl4pPr marL="672290" indent="0">
              <a:buNone/>
              <a:defRPr/>
            </a:lvl4pPr>
            <a:lvl5pPr marL="896386" indent="0">
              <a:buNone/>
              <a:defRPr/>
            </a:lvl5pPr>
          </a:lstStyle>
          <a:p>
            <a:pPr lvl="0"/>
            <a:r>
              <a:rPr lang="en-US" altLang="ja-JP"/>
              <a:t>Paragraph title Segoe UI Regular bold 14</a:t>
            </a:r>
          </a:p>
          <a:p>
            <a:pPr lvl="1"/>
            <a:r>
              <a:rPr lang="en-US" altLang="ja-JP"/>
              <a:t>Body copy Segoe Regular 14. Lorem ipsum dolor sit </a:t>
            </a:r>
            <a:r>
              <a:rPr lang="en-US" altLang="ja-JP" err="1"/>
              <a:t>amet</a:t>
            </a:r>
            <a:r>
              <a:rPr lang="en-US" altLang="ja-JP"/>
              <a:t>, </a:t>
            </a:r>
            <a:r>
              <a:rPr lang="en-US" altLang="ja-JP" err="1"/>
              <a:t>consectetur</a:t>
            </a:r>
            <a:r>
              <a:rPr lang="ja-JP" altLang="en-US"/>
              <a:t> </a:t>
            </a:r>
            <a:r>
              <a:rPr lang="en-US" altLang="ja-JP" err="1"/>
              <a:t>adipiscing</a:t>
            </a:r>
            <a:r>
              <a:rPr lang="ja-JP" altLang="en-US"/>
              <a:t> </a:t>
            </a:r>
            <a:r>
              <a:rPr lang="en-US" altLang="ja-JP" err="1"/>
              <a:t>elit</a:t>
            </a:r>
            <a:r>
              <a:rPr lang="en-US" altLang="ja-JP"/>
              <a:t>, </a:t>
            </a:r>
            <a:r>
              <a:rPr lang="en-US" altLang="ja-JP" err="1"/>
              <a:t>sed</a:t>
            </a:r>
            <a:r>
              <a:rPr lang="ja-JP" altLang="en-US"/>
              <a:t> </a:t>
            </a:r>
            <a:r>
              <a:rPr lang="en-US" altLang="ja-JP"/>
              <a:t>do </a:t>
            </a:r>
            <a:r>
              <a:rPr lang="en-US" altLang="ja-JP" err="1"/>
              <a:t>eiusmod</a:t>
            </a:r>
            <a:r>
              <a:rPr lang="ja-JP" altLang="en-US"/>
              <a:t> </a:t>
            </a:r>
            <a:r>
              <a:rPr lang="en-US" altLang="ja-JP" err="1"/>
              <a:t>tempor</a:t>
            </a:r>
            <a:r>
              <a:rPr lang="ja-JP" altLang="en-US"/>
              <a:t> </a:t>
            </a:r>
            <a:r>
              <a:rPr lang="en-US" altLang="ja-JP" err="1"/>
              <a:t>incididunt</a:t>
            </a:r>
            <a:r>
              <a:rPr lang="ja-JP" altLang="en-US"/>
              <a:t> </a:t>
            </a:r>
            <a:r>
              <a:rPr lang="en-US" altLang="ja-JP" err="1"/>
              <a:t>ut</a:t>
            </a:r>
            <a:r>
              <a:rPr lang="ja-JP" altLang="en-US"/>
              <a:t> </a:t>
            </a:r>
            <a:r>
              <a:rPr lang="en-US" altLang="ja-JP" err="1"/>
              <a:t>labore</a:t>
            </a:r>
            <a:r>
              <a:rPr lang="ja-JP" altLang="en-US"/>
              <a:t> </a:t>
            </a:r>
            <a:r>
              <a:rPr lang="en-US" altLang="ja-JP"/>
              <a:t>et </a:t>
            </a:r>
            <a:r>
              <a:rPr lang="en-US" altLang="ja-JP" err="1"/>
              <a:t>dolore</a:t>
            </a:r>
            <a:r>
              <a:rPr lang="en-US" altLang="ja-JP"/>
              <a:t> magna </a:t>
            </a:r>
            <a:r>
              <a:rPr lang="en-US" altLang="ja-JP" err="1"/>
              <a:t>aliqua</a:t>
            </a:r>
            <a:r>
              <a:rPr lang="en-US" altLang="ja-JP"/>
              <a:t>. </a:t>
            </a:r>
            <a:r>
              <a:rPr lang="en-US" altLang="ja-JP" err="1"/>
              <a:t>Ut</a:t>
            </a:r>
            <a:r>
              <a:rPr lang="ja-JP" altLang="en-US"/>
              <a:t> </a:t>
            </a:r>
            <a:r>
              <a:rPr lang="en-US" altLang="ja-JP" err="1"/>
              <a:t>enim</a:t>
            </a:r>
            <a:r>
              <a:rPr lang="ja-JP" altLang="en-US"/>
              <a:t> </a:t>
            </a:r>
            <a:r>
              <a:rPr lang="en-US" altLang="ja-JP"/>
              <a:t>ad minim </a:t>
            </a:r>
            <a:r>
              <a:rPr lang="en-US" altLang="ja-JP" err="1"/>
              <a:t>veniam</a:t>
            </a:r>
            <a:r>
              <a:rPr lang="en-US" altLang="ja-JP"/>
              <a:t>, </a:t>
            </a:r>
            <a:r>
              <a:rPr lang="en-US" altLang="ja-JP" err="1"/>
              <a:t>quis</a:t>
            </a:r>
            <a:r>
              <a:rPr lang="ja-JP" altLang="en-US"/>
              <a:t> </a:t>
            </a:r>
            <a:r>
              <a:rPr lang="en-US" altLang="ja-JP" err="1"/>
              <a:t>nostrud</a:t>
            </a:r>
            <a:r>
              <a:rPr lang="ja-JP" altLang="en-US"/>
              <a:t> </a:t>
            </a:r>
            <a:r>
              <a:rPr lang="en-US" altLang="ja-JP"/>
              <a:t>exercitation </a:t>
            </a:r>
            <a:r>
              <a:rPr lang="en-US" altLang="ja-JP" err="1"/>
              <a:t>ullamco</a:t>
            </a:r>
            <a:r>
              <a:rPr lang="ja-JP" altLang="en-US"/>
              <a:t> </a:t>
            </a:r>
            <a:r>
              <a:rPr lang="en-US" altLang="ja-JP" err="1"/>
              <a:t>laboris</a:t>
            </a:r>
            <a:r>
              <a:rPr lang="ja-JP" altLang="en-US"/>
              <a:t> </a:t>
            </a:r>
            <a:r>
              <a:rPr lang="en-US" altLang="ja-JP"/>
              <a:t>nisi </a:t>
            </a:r>
            <a:r>
              <a:rPr lang="en-US" altLang="ja-JP" err="1"/>
              <a:t>ut</a:t>
            </a:r>
            <a:r>
              <a:rPr lang="ja-JP" altLang="en-US"/>
              <a:t> </a:t>
            </a:r>
            <a:r>
              <a:rPr lang="en-US" altLang="ja-JP" err="1"/>
              <a:t>aliquip</a:t>
            </a:r>
            <a:r>
              <a:rPr lang="ja-JP" altLang="en-US"/>
              <a:t> </a:t>
            </a:r>
            <a:r>
              <a:rPr lang="en-US" altLang="ja-JP"/>
              <a:t>ex </a:t>
            </a:r>
            <a:r>
              <a:rPr lang="en-US" altLang="ja-JP" err="1"/>
              <a:t>ea</a:t>
            </a:r>
            <a:r>
              <a:rPr lang="ja-JP" altLang="en-US"/>
              <a:t> </a:t>
            </a:r>
            <a:r>
              <a:rPr lang="en-US" altLang="ja-JP" err="1"/>
              <a:t>commodo</a:t>
            </a:r>
            <a:r>
              <a:rPr lang="ja-JP" altLang="en-US"/>
              <a:t> </a:t>
            </a:r>
            <a:r>
              <a:rPr lang="en-US" altLang="ja-JP" err="1"/>
              <a:t>consequat</a:t>
            </a:r>
            <a:r>
              <a:rPr lang="en-US" altLang="ja-JP"/>
              <a:t>. </a:t>
            </a:r>
            <a:r>
              <a:rPr lang="en-US" altLang="ja-JP" err="1"/>
              <a:t>Duis</a:t>
            </a:r>
            <a:r>
              <a:rPr lang="en-US" altLang="ja-JP"/>
              <a:t> </a:t>
            </a:r>
            <a:r>
              <a:rPr lang="en-US" altLang="ja-JP" err="1"/>
              <a:t>aute</a:t>
            </a:r>
            <a:r>
              <a:rPr lang="ja-JP" altLang="en-US"/>
              <a:t> </a:t>
            </a:r>
            <a:r>
              <a:rPr lang="en-US" altLang="ja-JP" err="1"/>
              <a:t>irure</a:t>
            </a:r>
            <a:r>
              <a:rPr lang="ja-JP" altLang="en-US"/>
              <a:t> </a:t>
            </a:r>
            <a:r>
              <a:rPr lang="en-US" altLang="ja-JP"/>
              <a:t>dolor in </a:t>
            </a:r>
            <a:r>
              <a:rPr lang="en-US" altLang="ja-JP" err="1"/>
              <a:t>reprehenderit</a:t>
            </a:r>
            <a:r>
              <a:rPr lang="ja-JP" altLang="en-US"/>
              <a:t> </a:t>
            </a:r>
            <a:r>
              <a:rPr lang="en-US" altLang="ja-JP"/>
              <a:t>in </a:t>
            </a:r>
            <a:r>
              <a:rPr lang="en-US" altLang="ja-JP" err="1"/>
              <a:t>voluptate</a:t>
            </a:r>
            <a:r>
              <a:rPr lang="ja-JP" altLang="en-US"/>
              <a:t> </a:t>
            </a:r>
            <a:r>
              <a:rPr lang="en-US" altLang="ja-JP" err="1"/>
              <a:t>velit</a:t>
            </a:r>
            <a:r>
              <a:rPr lang="ja-JP" altLang="en-US"/>
              <a:t> </a:t>
            </a:r>
            <a:r>
              <a:rPr lang="en-US" altLang="ja-JP" err="1"/>
              <a:t>esse</a:t>
            </a:r>
            <a:r>
              <a:rPr lang="ja-JP" altLang="en-US"/>
              <a:t> </a:t>
            </a:r>
            <a:r>
              <a:rPr lang="en-US" altLang="ja-JP" err="1"/>
              <a:t>cillum</a:t>
            </a:r>
            <a:r>
              <a:rPr lang="ja-JP" altLang="en-US"/>
              <a:t> </a:t>
            </a:r>
            <a:r>
              <a:rPr lang="en-US" altLang="ja-JP" err="1"/>
              <a:t>dolore</a:t>
            </a:r>
            <a:r>
              <a:rPr lang="en-US" altLang="ja-JP"/>
              <a:t> </a:t>
            </a:r>
            <a:r>
              <a:rPr lang="en-US" altLang="ja-JP" err="1"/>
              <a:t>eu</a:t>
            </a:r>
            <a:r>
              <a:rPr lang="ja-JP" altLang="en-US"/>
              <a:t> </a:t>
            </a:r>
            <a:r>
              <a:rPr lang="en-US" altLang="ja-JP" err="1"/>
              <a:t>fugiat</a:t>
            </a:r>
            <a:r>
              <a:rPr lang="ja-JP" altLang="en-US"/>
              <a:t> </a:t>
            </a:r>
            <a:r>
              <a:rPr lang="en-US" altLang="ja-JP" err="1"/>
              <a:t>nulla</a:t>
            </a:r>
            <a:r>
              <a:rPr lang="ja-JP" altLang="en-US"/>
              <a:t> </a:t>
            </a:r>
            <a:r>
              <a:rPr lang="en-US" altLang="ja-JP" err="1"/>
              <a:t>pariatur</a:t>
            </a:r>
            <a:r>
              <a:rPr lang="en-US" altLang="ja-JP"/>
              <a:t>. </a:t>
            </a:r>
            <a:r>
              <a:rPr lang="en-US" altLang="ja-JP" err="1"/>
              <a:t>Excepteur</a:t>
            </a:r>
            <a:r>
              <a:rPr lang="ja-JP" altLang="en-US"/>
              <a:t> </a:t>
            </a:r>
            <a:r>
              <a:rPr lang="en-US" altLang="ja-JP" err="1"/>
              <a:t>sint</a:t>
            </a:r>
            <a:r>
              <a:rPr lang="ja-JP" altLang="en-US"/>
              <a:t> </a:t>
            </a:r>
            <a:r>
              <a:rPr lang="en-US" altLang="ja-JP" err="1"/>
              <a:t>occaecat</a:t>
            </a:r>
            <a:r>
              <a:rPr lang="ja-JP" altLang="en-US"/>
              <a:t> </a:t>
            </a:r>
            <a:r>
              <a:rPr lang="en-US" altLang="ja-JP" err="1"/>
              <a:t>cupidatat</a:t>
            </a:r>
            <a:r>
              <a:rPr lang="ja-JP" altLang="en-US"/>
              <a:t> </a:t>
            </a:r>
            <a:r>
              <a:rPr lang="en-US" altLang="ja-JP"/>
              <a:t>non </a:t>
            </a:r>
            <a:r>
              <a:rPr lang="en-US" altLang="ja-JP" err="1"/>
              <a:t>proident</a:t>
            </a:r>
            <a:r>
              <a:rPr lang="en-US" altLang="ja-JP"/>
              <a:t>, </a:t>
            </a:r>
            <a:r>
              <a:rPr lang="en-US" altLang="ja-JP" err="1"/>
              <a:t>sunt</a:t>
            </a:r>
            <a:r>
              <a:rPr lang="ja-JP" altLang="en-US"/>
              <a:t> </a:t>
            </a:r>
            <a:r>
              <a:rPr lang="en-US" altLang="ja-JP"/>
              <a:t>in culpa qui </a:t>
            </a:r>
            <a:r>
              <a:rPr lang="en-US" altLang="ja-JP" err="1"/>
              <a:t>officia</a:t>
            </a:r>
            <a:r>
              <a:rPr lang="ja-JP" altLang="en-US"/>
              <a:t> </a:t>
            </a:r>
            <a:r>
              <a:rPr lang="en-US" altLang="ja-JP" err="1"/>
              <a:t>deserunt</a:t>
            </a:r>
            <a:r>
              <a:rPr lang="ja-JP" altLang="en-US"/>
              <a:t> </a:t>
            </a:r>
            <a:r>
              <a:rPr lang="en-US" altLang="ja-JP" err="1"/>
              <a:t>mollit</a:t>
            </a:r>
            <a:r>
              <a:rPr lang="ja-JP" altLang="en-US"/>
              <a:t> </a:t>
            </a:r>
            <a:r>
              <a:rPr lang="en-US" altLang="ja-JP" err="1"/>
              <a:t>anim</a:t>
            </a:r>
            <a:r>
              <a:rPr lang="ja-JP" altLang="en-US"/>
              <a:t> </a:t>
            </a:r>
            <a:r>
              <a:rPr lang="en-US" altLang="ja-JP"/>
              <a:t>id </a:t>
            </a:r>
            <a:r>
              <a:rPr lang="en-US" altLang="ja-JP" err="1"/>
              <a:t>est</a:t>
            </a:r>
            <a:r>
              <a:rPr lang="ja-JP" altLang="en-US"/>
              <a:t> </a:t>
            </a:r>
            <a:r>
              <a:rPr lang="en-US" altLang="ja-JP" err="1"/>
              <a:t>laborum</a:t>
            </a:r>
            <a:r>
              <a:rPr lang="en-US" altLang="ja-JP"/>
              <a:t>.</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8126963" y="2313291"/>
            <a:ext cx="3630521" cy="2602491"/>
          </a:xfrm>
        </p:spPr>
        <p:txBody>
          <a:bodyPr lIns="0" tIns="0" rIns="0" bIns="0">
            <a:noAutofit/>
          </a:bodyPr>
          <a:lstStyle>
            <a:lvl1pPr marL="0" indent="0">
              <a:lnSpc>
                <a:spcPct val="100000"/>
              </a:lnSpc>
              <a:spcBef>
                <a:spcPts val="0"/>
              </a:spcBef>
              <a:spcAft>
                <a:spcPts val="882"/>
              </a:spcAft>
              <a:buNone/>
              <a:defRPr sz="1372" b="1">
                <a:solidFill>
                  <a:schemeClr val="tx2"/>
                </a:solidFill>
                <a:latin typeface="メイリオ"/>
                <a:ea typeface="メイリオ"/>
              </a:defRPr>
            </a:lvl1pPr>
            <a:lvl2pPr marL="0" marR="0" indent="0" algn="l" defTabSz="914367" rtl="0" eaLnBrk="1" fontAlgn="auto" latinLnBrk="0" hangingPunct="1">
              <a:lnSpc>
                <a:spcPct val="100000"/>
              </a:lnSpc>
              <a:spcBef>
                <a:spcPts val="0"/>
              </a:spcBef>
              <a:spcAft>
                <a:spcPts val="882"/>
              </a:spcAft>
              <a:buClrTx/>
              <a:buSzPct val="90000"/>
              <a:buFont typeface="Arial" panose="020B0604020202020204" pitchFamily="34" charset="0"/>
              <a:buNone/>
              <a:tabLst/>
              <a:defRPr sz="1372">
                <a:solidFill>
                  <a:srgbClr val="000000"/>
                </a:solidFill>
                <a:latin typeface="メイリオ"/>
                <a:ea typeface="メイリオ"/>
              </a:defRPr>
            </a:lvl2pPr>
            <a:lvl3pPr marL="448193" indent="0">
              <a:buNone/>
              <a:defRPr/>
            </a:lvl3pPr>
            <a:lvl4pPr marL="672290" indent="0">
              <a:buNone/>
              <a:defRPr/>
            </a:lvl4pPr>
            <a:lvl5pPr marL="896386" indent="0">
              <a:buNone/>
              <a:defRPr/>
            </a:lvl5pPr>
          </a:lstStyle>
          <a:p>
            <a:pPr lvl="0"/>
            <a:r>
              <a:rPr lang="en-US" altLang="ja-JP"/>
              <a:t>Paragraph title Segoe UI Regular bold 14</a:t>
            </a:r>
          </a:p>
          <a:p>
            <a:pPr lvl="1"/>
            <a:r>
              <a:rPr lang="en-US" altLang="ja-JP"/>
              <a:t>Body copy Segoe Regular 14. Lorem ipsum dolor sit </a:t>
            </a:r>
            <a:r>
              <a:rPr lang="en-US" altLang="ja-JP" err="1"/>
              <a:t>amet</a:t>
            </a:r>
            <a:r>
              <a:rPr lang="en-US" altLang="ja-JP"/>
              <a:t>, </a:t>
            </a:r>
            <a:r>
              <a:rPr lang="en-US" altLang="ja-JP" err="1"/>
              <a:t>consectetur</a:t>
            </a:r>
            <a:r>
              <a:rPr lang="ja-JP" altLang="en-US"/>
              <a:t> </a:t>
            </a:r>
            <a:r>
              <a:rPr lang="en-US" altLang="ja-JP" err="1"/>
              <a:t>adipiscing</a:t>
            </a:r>
            <a:r>
              <a:rPr lang="ja-JP" altLang="en-US"/>
              <a:t> </a:t>
            </a:r>
            <a:r>
              <a:rPr lang="en-US" altLang="ja-JP" err="1"/>
              <a:t>elit</a:t>
            </a:r>
            <a:r>
              <a:rPr lang="en-US" altLang="ja-JP"/>
              <a:t>, </a:t>
            </a:r>
            <a:r>
              <a:rPr lang="en-US" altLang="ja-JP" err="1"/>
              <a:t>sed</a:t>
            </a:r>
            <a:r>
              <a:rPr lang="ja-JP" altLang="en-US"/>
              <a:t> </a:t>
            </a:r>
            <a:r>
              <a:rPr lang="en-US" altLang="ja-JP"/>
              <a:t>do </a:t>
            </a:r>
            <a:r>
              <a:rPr lang="en-US" altLang="ja-JP" err="1"/>
              <a:t>eiusmod</a:t>
            </a:r>
            <a:r>
              <a:rPr lang="ja-JP" altLang="en-US"/>
              <a:t> </a:t>
            </a:r>
            <a:r>
              <a:rPr lang="en-US" altLang="ja-JP" err="1"/>
              <a:t>tempor</a:t>
            </a:r>
            <a:r>
              <a:rPr lang="ja-JP" altLang="en-US"/>
              <a:t> </a:t>
            </a:r>
            <a:r>
              <a:rPr lang="en-US" altLang="ja-JP" err="1"/>
              <a:t>incididunt</a:t>
            </a:r>
            <a:r>
              <a:rPr lang="ja-JP" altLang="en-US"/>
              <a:t> </a:t>
            </a:r>
            <a:r>
              <a:rPr lang="en-US" altLang="ja-JP" err="1"/>
              <a:t>ut</a:t>
            </a:r>
            <a:r>
              <a:rPr lang="ja-JP" altLang="en-US"/>
              <a:t> </a:t>
            </a:r>
            <a:r>
              <a:rPr lang="en-US" altLang="ja-JP" err="1"/>
              <a:t>labore</a:t>
            </a:r>
            <a:r>
              <a:rPr lang="ja-JP" altLang="en-US"/>
              <a:t> </a:t>
            </a:r>
            <a:r>
              <a:rPr lang="en-US" altLang="ja-JP"/>
              <a:t>et </a:t>
            </a:r>
            <a:r>
              <a:rPr lang="en-US" altLang="ja-JP" err="1"/>
              <a:t>dolore</a:t>
            </a:r>
            <a:r>
              <a:rPr lang="en-US" altLang="ja-JP"/>
              <a:t> magna </a:t>
            </a:r>
            <a:r>
              <a:rPr lang="en-US" altLang="ja-JP" err="1"/>
              <a:t>aliqua</a:t>
            </a:r>
            <a:r>
              <a:rPr lang="en-US" altLang="ja-JP"/>
              <a:t>. </a:t>
            </a:r>
            <a:r>
              <a:rPr lang="en-US" altLang="ja-JP" err="1"/>
              <a:t>Ut</a:t>
            </a:r>
            <a:r>
              <a:rPr lang="ja-JP" altLang="en-US"/>
              <a:t> </a:t>
            </a:r>
            <a:r>
              <a:rPr lang="en-US" altLang="ja-JP" err="1"/>
              <a:t>enim</a:t>
            </a:r>
            <a:r>
              <a:rPr lang="ja-JP" altLang="en-US"/>
              <a:t> </a:t>
            </a:r>
            <a:r>
              <a:rPr lang="en-US" altLang="ja-JP"/>
              <a:t>ad minim </a:t>
            </a:r>
            <a:r>
              <a:rPr lang="en-US" altLang="ja-JP" err="1"/>
              <a:t>veniam</a:t>
            </a:r>
            <a:r>
              <a:rPr lang="en-US" altLang="ja-JP"/>
              <a:t>, </a:t>
            </a:r>
            <a:r>
              <a:rPr lang="en-US" altLang="ja-JP" err="1"/>
              <a:t>quis</a:t>
            </a:r>
            <a:r>
              <a:rPr lang="ja-JP" altLang="en-US"/>
              <a:t> </a:t>
            </a:r>
            <a:r>
              <a:rPr lang="en-US" altLang="ja-JP" err="1"/>
              <a:t>nostrud</a:t>
            </a:r>
            <a:r>
              <a:rPr lang="ja-JP" altLang="en-US"/>
              <a:t> </a:t>
            </a:r>
            <a:r>
              <a:rPr lang="en-US" altLang="ja-JP"/>
              <a:t>exercitation </a:t>
            </a:r>
            <a:r>
              <a:rPr lang="en-US" altLang="ja-JP" err="1"/>
              <a:t>ullamco</a:t>
            </a:r>
            <a:r>
              <a:rPr lang="ja-JP" altLang="en-US"/>
              <a:t> </a:t>
            </a:r>
            <a:r>
              <a:rPr lang="en-US" altLang="ja-JP" err="1"/>
              <a:t>laboris</a:t>
            </a:r>
            <a:r>
              <a:rPr lang="ja-JP" altLang="en-US"/>
              <a:t> </a:t>
            </a:r>
            <a:r>
              <a:rPr lang="en-US" altLang="ja-JP"/>
              <a:t>nisi </a:t>
            </a:r>
            <a:r>
              <a:rPr lang="en-US" altLang="ja-JP" err="1"/>
              <a:t>ut</a:t>
            </a:r>
            <a:r>
              <a:rPr lang="ja-JP" altLang="en-US"/>
              <a:t> </a:t>
            </a:r>
            <a:r>
              <a:rPr lang="en-US" altLang="ja-JP" err="1"/>
              <a:t>aliquip</a:t>
            </a:r>
            <a:r>
              <a:rPr lang="ja-JP" altLang="en-US"/>
              <a:t> </a:t>
            </a:r>
            <a:r>
              <a:rPr lang="en-US" altLang="ja-JP"/>
              <a:t>ex </a:t>
            </a:r>
            <a:r>
              <a:rPr lang="en-US" altLang="ja-JP" err="1"/>
              <a:t>ea</a:t>
            </a:r>
            <a:r>
              <a:rPr lang="ja-JP" altLang="en-US"/>
              <a:t> </a:t>
            </a:r>
            <a:r>
              <a:rPr lang="en-US" altLang="ja-JP" err="1"/>
              <a:t>commodo</a:t>
            </a:r>
            <a:r>
              <a:rPr lang="ja-JP" altLang="en-US"/>
              <a:t> </a:t>
            </a:r>
            <a:r>
              <a:rPr lang="en-US" altLang="ja-JP" err="1"/>
              <a:t>consequat</a:t>
            </a:r>
            <a:r>
              <a:rPr lang="en-US" altLang="ja-JP"/>
              <a:t>. </a:t>
            </a:r>
            <a:r>
              <a:rPr lang="en-US" altLang="ja-JP" err="1"/>
              <a:t>Duis</a:t>
            </a:r>
            <a:r>
              <a:rPr lang="en-US" altLang="ja-JP"/>
              <a:t> </a:t>
            </a:r>
            <a:r>
              <a:rPr lang="en-US" altLang="ja-JP" err="1"/>
              <a:t>aute</a:t>
            </a:r>
            <a:r>
              <a:rPr lang="ja-JP" altLang="en-US"/>
              <a:t> </a:t>
            </a:r>
            <a:r>
              <a:rPr lang="en-US" altLang="ja-JP" err="1"/>
              <a:t>irure</a:t>
            </a:r>
            <a:r>
              <a:rPr lang="ja-JP" altLang="en-US"/>
              <a:t> </a:t>
            </a:r>
            <a:r>
              <a:rPr lang="en-US" altLang="ja-JP"/>
              <a:t>dolor in </a:t>
            </a:r>
            <a:r>
              <a:rPr lang="en-US" altLang="ja-JP" err="1"/>
              <a:t>reprehenderit</a:t>
            </a:r>
            <a:r>
              <a:rPr lang="ja-JP" altLang="en-US"/>
              <a:t> </a:t>
            </a:r>
            <a:r>
              <a:rPr lang="en-US" altLang="ja-JP"/>
              <a:t>in </a:t>
            </a:r>
            <a:r>
              <a:rPr lang="en-US" altLang="ja-JP" err="1"/>
              <a:t>voluptate</a:t>
            </a:r>
            <a:r>
              <a:rPr lang="ja-JP" altLang="en-US"/>
              <a:t> </a:t>
            </a:r>
            <a:r>
              <a:rPr lang="en-US" altLang="ja-JP" err="1"/>
              <a:t>velit</a:t>
            </a:r>
            <a:r>
              <a:rPr lang="ja-JP" altLang="en-US"/>
              <a:t> </a:t>
            </a:r>
            <a:r>
              <a:rPr lang="en-US" altLang="ja-JP" err="1"/>
              <a:t>esse</a:t>
            </a:r>
            <a:r>
              <a:rPr lang="ja-JP" altLang="en-US"/>
              <a:t> </a:t>
            </a:r>
            <a:r>
              <a:rPr lang="en-US" altLang="ja-JP" err="1"/>
              <a:t>cillum</a:t>
            </a:r>
            <a:r>
              <a:rPr lang="ja-JP" altLang="en-US"/>
              <a:t> </a:t>
            </a:r>
            <a:r>
              <a:rPr lang="en-US" altLang="ja-JP" err="1"/>
              <a:t>dolore</a:t>
            </a:r>
            <a:r>
              <a:rPr lang="en-US" altLang="ja-JP"/>
              <a:t> </a:t>
            </a:r>
            <a:r>
              <a:rPr lang="en-US" altLang="ja-JP" err="1"/>
              <a:t>eu</a:t>
            </a:r>
            <a:r>
              <a:rPr lang="ja-JP" altLang="en-US"/>
              <a:t> </a:t>
            </a:r>
            <a:r>
              <a:rPr lang="en-US" altLang="ja-JP" err="1"/>
              <a:t>fugiat</a:t>
            </a:r>
            <a:r>
              <a:rPr lang="ja-JP" altLang="en-US"/>
              <a:t> </a:t>
            </a:r>
            <a:r>
              <a:rPr lang="en-US" altLang="ja-JP" err="1"/>
              <a:t>nulla</a:t>
            </a:r>
            <a:r>
              <a:rPr lang="ja-JP" altLang="en-US"/>
              <a:t> </a:t>
            </a:r>
            <a:r>
              <a:rPr lang="en-US" altLang="ja-JP" err="1"/>
              <a:t>pariatur</a:t>
            </a:r>
            <a:r>
              <a:rPr lang="en-US" altLang="ja-JP"/>
              <a:t>. </a:t>
            </a:r>
            <a:r>
              <a:rPr lang="en-US" altLang="ja-JP" err="1"/>
              <a:t>Excepteur</a:t>
            </a:r>
            <a:r>
              <a:rPr lang="ja-JP" altLang="en-US"/>
              <a:t> </a:t>
            </a:r>
            <a:r>
              <a:rPr lang="en-US" altLang="ja-JP" err="1"/>
              <a:t>sint</a:t>
            </a:r>
            <a:r>
              <a:rPr lang="ja-JP" altLang="en-US"/>
              <a:t> </a:t>
            </a:r>
            <a:r>
              <a:rPr lang="en-US" altLang="ja-JP" err="1"/>
              <a:t>occaecat</a:t>
            </a:r>
            <a:r>
              <a:rPr lang="ja-JP" altLang="en-US"/>
              <a:t> </a:t>
            </a:r>
            <a:r>
              <a:rPr lang="en-US" altLang="ja-JP" err="1"/>
              <a:t>cupidatat</a:t>
            </a:r>
            <a:r>
              <a:rPr lang="ja-JP" altLang="en-US"/>
              <a:t> </a:t>
            </a:r>
            <a:r>
              <a:rPr lang="en-US" altLang="ja-JP"/>
              <a:t>non </a:t>
            </a:r>
            <a:r>
              <a:rPr lang="en-US" altLang="ja-JP" err="1"/>
              <a:t>proident</a:t>
            </a:r>
            <a:r>
              <a:rPr lang="en-US" altLang="ja-JP"/>
              <a:t>, </a:t>
            </a:r>
            <a:r>
              <a:rPr lang="en-US" altLang="ja-JP" err="1"/>
              <a:t>sunt</a:t>
            </a:r>
            <a:r>
              <a:rPr lang="ja-JP" altLang="en-US"/>
              <a:t> </a:t>
            </a:r>
            <a:r>
              <a:rPr lang="en-US" altLang="ja-JP"/>
              <a:t>in culpa qui </a:t>
            </a:r>
            <a:r>
              <a:rPr lang="en-US" altLang="ja-JP" err="1"/>
              <a:t>officia</a:t>
            </a:r>
            <a:r>
              <a:rPr lang="ja-JP" altLang="en-US"/>
              <a:t> </a:t>
            </a:r>
            <a:r>
              <a:rPr lang="en-US" altLang="ja-JP" err="1"/>
              <a:t>deserunt</a:t>
            </a:r>
            <a:r>
              <a:rPr lang="ja-JP" altLang="en-US"/>
              <a:t> </a:t>
            </a:r>
            <a:r>
              <a:rPr lang="en-US" altLang="ja-JP" err="1"/>
              <a:t>mollit</a:t>
            </a:r>
            <a:r>
              <a:rPr lang="ja-JP" altLang="en-US"/>
              <a:t> </a:t>
            </a:r>
            <a:r>
              <a:rPr lang="en-US" altLang="ja-JP" err="1"/>
              <a:t>anim</a:t>
            </a:r>
            <a:r>
              <a:rPr lang="ja-JP" altLang="en-US"/>
              <a:t> </a:t>
            </a:r>
            <a:r>
              <a:rPr lang="en-US" altLang="ja-JP"/>
              <a:t>id </a:t>
            </a:r>
            <a:r>
              <a:rPr lang="en-US" altLang="ja-JP" err="1"/>
              <a:t>est</a:t>
            </a:r>
            <a:r>
              <a:rPr lang="ja-JP" altLang="en-US"/>
              <a:t> </a:t>
            </a:r>
            <a:r>
              <a:rPr lang="en-US" altLang="ja-JP" err="1"/>
              <a:t>laborum</a:t>
            </a:r>
            <a:r>
              <a:rPr lang="en-US" altLang="ja-JP"/>
              <a:t>.</a:t>
            </a:r>
          </a:p>
        </p:txBody>
      </p:sp>
    </p:spTree>
    <p:extLst>
      <p:ext uri="{BB962C8B-B14F-4D97-AF65-F5344CB8AC3E}">
        <p14:creationId xmlns:p14="http://schemas.microsoft.com/office/powerpoint/2010/main" val="980749284"/>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1179838"/>
            <a:ext cx="5780073" cy="3756460"/>
          </a:xfrm>
        </p:spPr>
        <p:txBody>
          <a:bodyPr anchor="ctr">
            <a:noAutofit/>
          </a:bodyPr>
          <a:lstStyle>
            <a:lvl1pPr algn="ctr">
              <a:defRPr sz="1765" b="1">
                <a:latin typeface="+mn-lt"/>
              </a:defRPr>
            </a:lvl1pPr>
          </a:lstStyle>
          <a:p>
            <a:r>
              <a:rPr lang="en-US"/>
              <a:t>Drop photo here</a:t>
            </a:r>
          </a:p>
        </p:txBody>
      </p:sp>
      <p:sp>
        <p:nvSpPr>
          <p:cNvPr id="4" name="Text Placeholder 3"/>
          <p:cNvSpPr>
            <a:spLocks noGrp="1"/>
          </p:cNvSpPr>
          <p:nvPr>
            <p:ph type="body" sz="quarter" idx="10" hasCustomPrompt="1"/>
          </p:nvPr>
        </p:nvSpPr>
        <p:spPr>
          <a:xfrm>
            <a:off x="426424" y="1144854"/>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745" b="0" i="0">
                <a:solidFill>
                  <a:srgbClr val="000000"/>
                </a:solidFill>
                <a:latin typeface="メイリオ"/>
                <a:ea typeface="メイリオ"/>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en-US" altLang="ja-JP"/>
              <a:t>Subhead Segoe UI 28pt</a:t>
            </a:r>
          </a:p>
          <a:p>
            <a:pPr lvl="0"/>
            <a:r>
              <a:rPr lang="en-US" altLang="ja-JP"/>
              <a:t>Subhead Segoe UI 28pt</a:t>
            </a:r>
          </a:p>
          <a:p>
            <a:pPr lvl="0"/>
            <a:r>
              <a:rPr lang="en-US" altLang="ja-JP"/>
              <a:t>Subhead Segoe UI 28pt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222583"/>
            <a:ext cx="11336039" cy="739343"/>
          </a:xfrm>
          <a:prstGeom prst="rect">
            <a:avLst/>
          </a:prstGeom>
        </p:spPr>
        <p:txBody>
          <a:bodyPr vert="horz" wrap="square" lIns="0" tIns="164592" rIns="0" bIns="0" rtlCol="0" anchor="t">
            <a:noAutofit/>
          </a:bodyPr>
          <a:lstStyle>
            <a:lvl1pPr>
              <a:defRPr>
                <a:solidFill>
                  <a:schemeClr val="tx2"/>
                </a:solidFill>
                <a:latin typeface="メイリオ"/>
                <a:ea typeface="メイリオ"/>
              </a:defRPr>
            </a:lvl1pPr>
          </a:lstStyle>
          <a:p>
            <a:r>
              <a:rPr lang="en-US" altLang="ja-JP"/>
              <a:t>Device layout</a:t>
            </a:r>
          </a:p>
        </p:txBody>
      </p:sp>
    </p:spTree>
    <p:extLst>
      <p:ext uri="{BB962C8B-B14F-4D97-AF65-F5344CB8AC3E}">
        <p14:creationId xmlns:p14="http://schemas.microsoft.com/office/powerpoint/2010/main" val="41590991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5920781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ja-JP" altLang="en-US"/>
              <a:t>マスター タイトルの書式設定</a:t>
            </a:r>
            <a:endParaRPr lang="en-US"/>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extLst>
      <p:ext uri="{BB962C8B-B14F-4D97-AF65-F5344CB8AC3E}">
        <p14:creationId xmlns:p14="http://schemas.microsoft.com/office/powerpoint/2010/main" val="144889647"/>
      </p:ext>
    </p:extLst>
  </p:cSld>
  <p:clrMapOvr>
    <a:masterClrMapping/>
  </p:clrMapOvr>
  <p:transition>
    <p:fade/>
  </p:transition>
  <p:extLst>
    <p:ext uri="{DCECCB84-F9BA-43D5-87BE-67443E8EF086}">
      <p15:sldGuideLst xmlns:p15="http://schemas.microsoft.com/office/powerpoint/2012/main">
        <p15:guide id="2" orient="horz" pos="905">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ja-JP" altLang="en-US"/>
              <a:t>マスター タイトルの書式設定</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extLst>
      <p:ext uri="{BB962C8B-B14F-4D97-AF65-F5344CB8AC3E}">
        <p14:creationId xmlns:p14="http://schemas.microsoft.com/office/powerpoint/2010/main" val="1639491670"/>
      </p:ext>
    </p:extLst>
  </p:cSld>
  <p:clrMapOvr>
    <a:masterClrMapping/>
  </p:clrMapOvr>
  <p:transition>
    <p:fade/>
  </p:transition>
  <p:extLst>
    <p:ext uri="{DCECCB84-F9BA-43D5-87BE-67443E8EF086}">
      <p15:sldGuideLst xmlns:p15="http://schemas.microsoft.com/office/powerpoint/2012/main">
        <p15:guide id="3"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ja-JP" altLang="en-US"/>
              <a:t>マスター タイトルの書式設定</a:t>
            </a:r>
            <a:endParaRPr lang="en-US"/>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3452930" cy="4833938"/>
          </a:xfrm>
        </p:spPr>
        <p:txBody>
          <a:bodyPr>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4364038" y="1435100"/>
            <a:ext cx="3458188" cy="4833938"/>
          </a:xfrm>
        </p:spPr>
        <p:txBody>
          <a:bodyPr>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Content Placeholder 8">
            <a:extLst>
              <a:ext uri="{FF2B5EF4-FFF2-40B4-BE49-F238E27FC236}">
                <a16:creationId xmlns:a16="http://schemas.microsoft.com/office/drawing/2014/main" id="{76E53675-E7CE-4207-B88E-50ECDC9A19FB}"/>
              </a:ext>
            </a:extLst>
          </p:cNvPr>
          <p:cNvSpPr>
            <a:spLocks noGrp="1"/>
          </p:cNvSpPr>
          <p:nvPr>
            <p:ph sz="quarter" idx="14"/>
          </p:nvPr>
        </p:nvSpPr>
        <p:spPr>
          <a:xfrm>
            <a:off x="8148595" y="1435100"/>
            <a:ext cx="3458188" cy="4833938"/>
          </a:xfrm>
        </p:spPr>
        <p:txBody>
          <a:bodyPr>
            <a:no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extLst>
      <p:ext uri="{BB962C8B-B14F-4D97-AF65-F5344CB8AC3E}">
        <p14:creationId xmlns:p14="http://schemas.microsoft.com/office/powerpoint/2010/main" val="3138460953"/>
      </p:ext>
    </p:extLst>
  </p:cSld>
  <p:clrMapOvr>
    <a:masterClrMapping/>
  </p:clrMapOvr>
  <p:transition>
    <p:fade/>
  </p:transition>
  <p:extLst>
    <p:ext uri="{DCECCB84-F9BA-43D5-87BE-67443E8EF086}">
      <p15:sldGuideLst xmlns:p15="http://schemas.microsoft.com/office/powerpoint/2012/main">
        <p15:guide id="3" orient="horz" pos="904">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ja-JP" altLang="en-US"/>
              <a:t>マスター タイトルの書式設定</a:t>
            </a:r>
            <a:endParaRPr lang="en-US"/>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extLst>
      <p:ext uri="{BB962C8B-B14F-4D97-AF65-F5344CB8AC3E}">
        <p14:creationId xmlns:p14="http://schemas.microsoft.com/office/powerpoint/2010/main" val="536332223"/>
      </p:ext>
    </p:extLst>
  </p:cSld>
  <p:clrMapOvr>
    <a:masterClrMapping/>
  </p:clrMapOvr>
  <p:transition>
    <p:fade/>
  </p:transition>
  <p:extLst>
    <p:ext uri="{DCECCB84-F9BA-43D5-87BE-67443E8EF086}">
      <p15:sldGuideLst xmlns:p15="http://schemas.microsoft.com/office/powerpoint/2012/main">
        <p15:guide id="3" orient="horz" pos="90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hree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ja-JP" altLang="en-US"/>
              <a:t>マスター タイトルの書式設定</a:t>
            </a:r>
            <a:endParaRPr lang="en-US"/>
          </a:p>
        </p:txBody>
      </p:sp>
      <p:sp>
        <p:nvSpPr>
          <p:cNvPr id="4" name="Text Placeholder 3"/>
          <p:cNvSpPr>
            <a:spLocks noGrp="1"/>
          </p:cNvSpPr>
          <p:nvPr>
            <p:ph type="body" sz="quarter" idx="10"/>
          </p:nvPr>
        </p:nvSpPr>
        <p:spPr>
          <a:xfrm>
            <a:off x="584200" y="1435100"/>
            <a:ext cx="345293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4370160" y="1435100"/>
            <a:ext cx="345293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
        <p:nvSpPr>
          <p:cNvPr id="8" name="Text Placeholder 3">
            <a:extLst>
              <a:ext uri="{FF2B5EF4-FFF2-40B4-BE49-F238E27FC236}">
                <a16:creationId xmlns:a16="http://schemas.microsoft.com/office/drawing/2014/main" id="{F103FD3E-DF28-4FD6-90DA-4160424BB00C}"/>
              </a:ext>
            </a:extLst>
          </p:cNvPr>
          <p:cNvSpPr>
            <a:spLocks noGrp="1"/>
          </p:cNvSpPr>
          <p:nvPr>
            <p:ph type="body" sz="quarter" idx="14"/>
          </p:nvPr>
        </p:nvSpPr>
        <p:spPr>
          <a:xfrm>
            <a:off x="8156121" y="1435100"/>
            <a:ext cx="345293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spTree>
    <p:extLst>
      <p:ext uri="{BB962C8B-B14F-4D97-AF65-F5344CB8AC3E}">
        <p14:creationId xmlns:p14="http://schemas.microsoft.com/office/powerpoint/2010/main" val="2650029584"/>
      </p:ext>
    </p:extLst>
  </p:cSld>
  <p:clrMapOvr>
    <a:masterClrMapping/>
  </p:clrMapOvr>
  <p:transition>
    <p:fade/>
  </p:transition>
  <p:extLst>
    <p:ext uri="{DCECCB84-F9BA-43D5-87BE-67443E8EF086}">
      <p15:sldGuideLst xmlns:p15="http://schemas.microsoft.com/office/powerpoint/2012/main">
        <p15:guide id="3" orient="horz" pos="90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ja-JP" altLang="en-US"/>
              <a:t>マスター タイトルの書式設定</a:t>
            </a:r>
            <a:endParaRPr lang="en-US"/>
          </a:p>
        </p:txBody>
      </p:sp>
    </p:spTree>
    <p:extLst>
      <p:ext uri="{BB962C8B-B14F-4D97-AF65-F5344CB8AC3E}">
        <p14:creationId xmlns:p14="http://schemas.microsoft.com/office/powerpoint/2010/main" val="222127627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image" Target="../media/image1.emf"/><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ja-JP" altLang="en-US"/>
              <a:t>マスター タイトルの書式設定</a:t>
            </a:r>
            <a:endParaRPr lang="en-US"/>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5"/>
          <a:srcRect l="762"/>
          <a:stretch/>
        </p:blipFill>
        <p:spPr>
          <a:xfrm rot="5400000">
            <a:off x="9464500" y="2843773"/>
            <a:ext cx="6858000" cy="1170455"/>
          </a:xfrm>
          <a:prstGeom prst="rect">
            <a:avLst/>
          </a:prstGeom>
        </p:spPr>
      </p:pic>
    </p:spTree>
    <p:extLst>
      <p:ext uri="{BB962C8B-B14F-4D97-AF65-F5344CB8AC3E}">
        <p14:creationId xmlns:p14="http://schemas.microsoft.com/office/powerpoint/2010/main" val="1035892130"/>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 id="2147483732" r:id="rId18"/>
    <p:sldLayoutId id="2147483733" r:id="rId19"/>
    <p:sldLayoutId id="2147483734" r:id="rId20"/>
    <p:sldLayoutId id="2147483735" r:id="rId21"/>
    <p:sldLayoutId id="2147483736" r:id="rId22"/>
    <p:sldLayoutId id="2147483737" r:id="rId23"/>
    <p:sldLayoutId id="2147483738" r:id="rId24"/>
    <p:sldLayoutId id="2147483739" r:id="rId25"/>
    <p:sldLayoutId id="2147483740" r:id="rId26"/>
    <p:sldLayoutId id="2147483741" r:id="rId27"/>
    <p:sldLayoutId id="2147483742" r:id="rId28"/>
    <p:sldLayoutId id="2147483743" r:id="rId29"/>
    <p:sldLayoutId id="2147483744" r:id="rId30"/>
    <p:sldLayoutId id="2147483745" r:id="rId31"/>
    <p:sldLayoutId id="2147483746" r:id="rId32"/>
    <p:sldLayoutId id="2147483747" r:id="rId33"/>
  </p:sldLayoutIdLst>
  <p:transition>
    <p:fade/>
  </p:transition>
  <p:txStyles>
    <p:titleStyle>
      <a:lvl1pPr algn="l" defTabSz="932742" rtl="0" eaLnBrk="1" latinLnBrk="0" hangingPunct="1">
        <a:lnSpc>
          <a:spcPct val="100000"/>
        </a:lnSpc>
        <a:spcBef>
          <a:spcPct val="0"/>
        </a:spcBef>
        <a:buNone/>
        <a:defRPr kumimoji="1" lang="en-US" sz="3600" b="0" kern="1200" cap="none" spc="-50" baseline="0" dirty="0" smtClean="0">
          <a:ln w="3175">
            <a:noFill/>
          </a:ln>
          <a:gradFill>
            <a:gsLst>
              <a:gs pos="1250">
                <a:schemeClr val="tx1"/>
              </a:gs>
              <a:gs pos="100000">
                <a:schemeClr val="tx1"/>
              </a:gs>
            </a:gsLst>
            <a:lin ang="5400000" scaled="0"/>
          </a:gradFill>
          <a:effectLst/>
          <a:latin typeface="+mj-lt"/>
          <a:ea typeface="Yu Gothic UI Semibold" panose="020B0700000000000000" pitchFamily="50" charset="-128"/>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kumimoji="1" sz="2800" kern="1200" spc="0" baseline="0">
          <a:gradFill>
            <a:gsLst>
              <a:gs pos="1250">
                <a:schemeClr val="tx1"/>
              </a:gs>
              <a:gs pos="100000">
                <a:schemeClr val="tx1"/>
              </a:gs>
            </a:gsLst>
            <a:lin ang="5400000" scaled="0"/>
          </a:gradFill>
          <a:latin typeface="+mn-lt"/>
          <a:ea typeface="Yu Gothic UI" panose="020B0500000000000000" pitchFamily="50" charset="-128"/>
          <a:cs typeface="+mn-cs"/>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kumimoji="1" sz="2000" kern="1200" spc="0" baseline="0">
          <a:gradFill>
            <a:gsLst>
              <a:gs pos="1250">
                <a:schemeClr val="tx1"/>
              </a:gs>
              <a:gs pos="100000">
                <a:schemeClr val="tx1"/>
              </a:gs>
            </a:gsLst>
            <a:lin ang="5400000" scaled="0"/>
          </a:gradFill>
          <a:latin typeface="+mn-lt"/>
          <a:ea typeface="Yu Gothic UI" panose="020B0500000000000000" pitchFamily="50" charset="-128"/>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kumimoji="1" sz="1600" kern="1200" spc="0" baseline="0">
          <a:gradFill>
            <a:gsLst>
              <a:gs pos="1250">
                <a:schemeClr val="tx1"/>
              </a:gs>
              <a:gs pos="100000">
                <a:schemeClr val="tx1"/>
              </a:gs>
            </a:gsLst>
            <a:lin ang="5400000" scaled="0"/>
          </a:gradFill>
          <a:latin typeface="+mn-lt"/>
          <a:ea typeface="Yu Gothic UI" panose="020B0500000000000000" pitchFamily="50" charset="-128"/>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kumimoji="1" sz="1400" kern="1200" spc="0" baseline="0">
          <a:gradFill>
            <a:gsLst>
              <a:gs pos="1250">
                <a:schemeClr val="tx1"/>
              </a:gs>
              <a:gs pos="100000">
                <a:schemeClr val="tx1"/>
              </a:gs>
            </a:gsLst>
            <a:lin ang="5400000" scaled="0"/>
          </a:gradFill>
          <a:latin typeface="+mn-lt"/>
          <a:ea typeface="Yu Gothic UI" panose="020B0500000000000000" pitchFamily="50" charset="-128"/>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kumimoji="1" sz="1400" kern="1200" spc="0" baseline="0">
          <a:gradFill>
            <a:gsLst>
              <a:gs pos="1250">
                <a:schemeClr val="tx1"/>
              </a:gs>
              <a:gs pos="100000">
                <a:schemeClr val="tx1"/>
              </a:gs>
            </a:gsLst>
            <a:lin ang="5400000" scaled="0"/>
          </a:gradFill>
          <a:latin typeface="+mn-lt"/>
          <a:ea typeface="Yu Gothic UI" panose="020B0500000000000000" pitchFamily="50" charset="-128"/>
          <a:cs typeface="+mn-cs"/>
        </a:defRPr>
      </a:lvl5pPr>
      <a:lvl6pPr marL="2565040"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en-US"/>
      </a:defPPr>
      <a:lvl1pPr marL="0" algn="l" defTabSz="932742" rtl="0" eaLnBrk="1" latinLnBrk="0" hangingPunct="1">
        <a:defRPr kumimoji="1" sz="1800" kern="1200">
          <a:solidFill>
            <a:schemeClr val="tx1"/>
          </a:solidFill>
          <a:latin typeface="+mn-lt"/>
          <a:ea typeface="+mn-ea"/>
          <a:cs typeface="+mn-cs"/>
        </a:defRPr>
      </a:lvl1pPr>
      <a:lvl2pPr marL="466371" algn="l" defTabSz="932742" rtl="0" eaLnBrk="1" latinLnBrk="0" hangingPunct="1">
        <a:defRPr kumimoji="1" sz="1800" kern="1200">
          <a:solidFill>
            <a:schemeClr val="tx1"/>
          </a:solidFill>
          <a:latin typeface="+mn-lt"/>
          <a:ea typeface="+mn-ea"/>
          <a:cs typeface="+mn-cs"/>
        </a:defRPr>
      </a:lvl2pPr>
      <a:lvl3pPr marL="932742" algn="l" defTabSz="932742" rtl="0" eaLnBrk="1" latinLnBrk="0" hangingPunct="1">
        <a:defRPr kumimoji="1" sz="1800" kern="1200">
          <a:solidFill>
            <a:schemeClr val="tx1"/>
          </a:solidFill>
          <a:latin typeface="+mn-lt"/>
          <a:ea typeface="+mn-ea"/>
          <a:cs typeface="+mn-cs"/>
        </a:defRPr>
      </a:lvl3pPr>
      <a:lvl4pPr marL="1399113" algn="l" defTabSz="932742" rtl="0" eaLnBrk="1" latinLnBrk="0" hangingPunct="1">
        <a:defRPr kumimoji="1" sz="1800" kern="1200">
          <a:solidFill>
            <a:schemeClr val="tx1"/>
          </a:solidFill>
          <a:latin typeface="+mn-lt"/>
          <a:ea typeface="+mn-ea"/>
          <a:cs typeface="+mn-cs"/>
        </a:defRPr>
      </a:lvl4pPr>
      <a:lvl5pPr marL="1865484" algn="l" defTabSz="932742" rtl="0" eaLnBrk="1" latinLnBrk="0" hangingPunct="1">
        <a:defRPr kumimoji="1" sz="1800" kern="1200">
          <a:solidFill>
            <a:schemeClr val="tx1"/>
          </a:solidFill>
          <a:latin typeface="+mn-lt"/>
          <a:ea typeface="+mn-ea"/>
          <a:cs typeface="+mn-cs"/>
        </a:defRPr>
      </a:lvl5pPr>
      <a:lvl6pPr marL="2331856" algn="l" defTabSz="932742" rtl="0" eaLnBrk="1" latinLnBrk="0" hangingPunct="1">
        <a:defRPr kumimoji="1" sz="1800" kern="1200">
          <a:solidFill>
            <a:schemeClr val="tx1"/>
          </a:solidFill>
          <a:latin typeface="+mn-lt"/>
          <a:ea typeface="+mn-ea"/>
          <a:cs typeface="+mn-cs"/>
        </a:defRPr>
      </a:lvl6pPr>
      <a:lvl7pPr marL="2798226" algn="l" defTabSz="932742" rtl="0" eaLnBrk="1" latinLnBrk="0" hangingPunct="1">
        <a:defRPr kumimoji="1" sz="1800" kern="1200">
          <a:solidFill>
            <a:schemeClr val="tx1"/>
          </a:solidFill>
          <a:latin typeface="+mn-lt"/>
          <a:ea typeface="+mn-ea"/>
          <a:cs typeface="+mn-cs"/>
        </a:defRPr>
      </a:lvl7pPr>
      <a:lvl8pPr marL="3264597" algn="l" defTabSz="932742" rtl="0" eaLnBrk="1" latinLnBrk="0" hangingPunct="1">
        <a:defRPr kumimoji="1" sz="1800" kern="1200">
          <a:solidFill>
            <a:schemeClr val="tx1"/>
          </a:solidFill>
          <a:latin typeface="+mn-lt"/>
          <a:ea typeface="+mn-ea"/>
          <a:cs typeface="+mn-cs"/>
        </a:defRPr>
      </a:lvl8pPr>
      <a:lvl9pPr marL="3730969" algn="l" defTabSz="932742"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guide id="31" orient="horz" pos="1272">
          <p15:clr>
            <a:srgbClr val="C35EA4"/>
          </p15:clr>
        </p15:guide>
      </p15:sldGuideLst>
    </p:ext>
  </p:extLst>
</p:sldMaster>
</file>

<file path=ppt/theme/theme1.xml><?xml version="1.0" encoding="utf-8"?>
<a:theme xmlns:a="http://schemas.openxmlformats.org/drawingml/2006/main" name="1_White Template">
  <a:themeElements>
    <a:clrScheme name="Partner Network">
      <a:dk1>
        <a:srgbClr val="000000"/>
      </a:dk1>
      <a:lt1>
        <a:srgbClr val="FFFFFF"/>
      </a:lt1>
      <a:dk2>
        <a:srgbClr val="243A5E"/>
      </a:dk2>
      <a:lt2>
        <a:srgbClr val="E6E6E6"/>
      </a:lt2>
      <a:accent1>
        <a:srgbClr val="0078D4"/>
      </a:accent1>
      <a:accent2>
        <a:srgbClr val="008575"/>
      </a:accent2>
      <a:accent3>
        <a:srgbClr val="107C10"/>
      </a:accent3>
      <a:accent4>
        <a:srgbClr val="D83B01"/>
      </a:accent4>
      <a:accent5>
        <a:srgbClr val="FFB900"/>
      </a:accent5>
      <a:accent6>
        <a:srgbClr val="D59DFF"/>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クチュール">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プレゼンテーション1" id="{86DF85EB-1F2A-44E2-B29B-DA1DB7F12B00}" vid="{EEF56C14-9B1B-44BF-82C1-56505AF12C5D}"/>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3</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0</vt:i4>
      </vt:variant>
    </vt:vector>
  </HeadingPairs>
  <TitlesOfParts>
    <vt:vector size="7" baseType="lpstr">
      <vt:lpstr>メイリオ</vt:lpstr>
      <vt:lpstr>Yu Gothic UI Semibold</vt:lpstr>
      <vt:lpstr>Arial</vt:lpstr>
      <vt:lpstr>Segoe UI</vt:lpstr>
      <vt:lpstr>Segoe UI Semibold</vt:lpstr>
      <vt:lpstr>Wingdings</vt:lpstr>
      <vt:lpstr>1_White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App Updates</dc:title>
  <dc:creator>Takashi Okawa</dc:creator>
  <cp:lastModifiedBy>Kodai Sakabe</cp:lastModifiedBy>
  <cp:revision>5</cp:revision>
  <dcterms:created xsi:type="dcterms:W3CDTF">2023-03-28T17:43:26Z</dcterms:created>
  <dcterms:modified xsi:type="dcterms:W3CDTF">2025-02-19T05:31:28Z</dcterms:modified>
</cp:coreProperties>
</file>