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7C89-2BA0-AA05-224E-8FDF7983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023AB8-3A3B-60E3-E085-D0B6354B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5B3CF-0C79-3EF0-BF45-0AD89D28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9E97F-1DE8-A91A-F8E0-6C80A2C1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541E2-B92D-A86C-4465-D942FE97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579D-19B7-20C7-2FC6-0D130C04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2B0F7-3B7C-059F-944C-8ED268F0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39FFB-76E1-E906-4661-F90F9A43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9CE15-F11E-0BC7-70E0-61D98E4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7FD6-C926-E24C-89E8-8E3E342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F5025A-AA6D-8035-3B0D-572590F2D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CD51B-BDEC-5649-6BED-85675BEC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1F87A-198C-640C-04F1-0CD1C2AD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0AD6-8D7E-A3F5-78D9-3D5EEF97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2316-FCA7-E3EB-4C1C-9BF17630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EDD54-A3BC-946B-932C-D2D1FD71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6C836-A792-E901-0466-57294338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9ECD2-3B0B-A254-7499-197CF8C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8F4C0-0A32-09EB-D989-A1B81241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A2C19-35A0-AD75-179C-615E9040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4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EDC92-D3D7-7528-3347-C04C69B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58BE3-2CBC-F913-3B97-C9A0D62A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D150-474E-3A6E-F325-55B72C6E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71F7-6C5B-86B7-BAAC-A3D3858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ED79E-F793-BF7D-5AC3-C9D8DBD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9EF80-8987-1A4C-DF19-D7432D6E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BFD16-4D53-A13E-C441-97E68A5F0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BE40D-A8FA-0A37-B774-6F232DD7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71F1E-796E-22E0-DD51-3BCBF92D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B3276-34F5-4F8A-DBCC-4E422496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5449A-E73C-0D1D-2E17-D209E12B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3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04E7B-F743-7CB1-D730-CA4854C4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8E948-5706-42B6-888C-12262010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DF60D-D2AC-5DCC-E61C-919BF962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6CCFA-39F8-07DA-5AC7-898DDA557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B26D1-EBD8-10C3-BA32-3BEC3E30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EA9EB-B070-747F-2D9F-11CB4274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A03B06-62F4-2004-EF59-2C93948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1ACF77-9FFA-DCDF-2AED-8332D634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02079-49FA-9A73-EA59-C2ED5A72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EFBE0-90E7-E4CC-50A1-23175708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07FD19-D338-A013-AF01-9F491210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5C148-90CC-7AC6-2C18-055CAF8C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9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69CD4-D97A-8E7B-1A63-BD1ABE3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84EBB-81D2-91D0-CA5F-D58D05AF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4E056-1994-9FA1-FBD6-4E6CFB13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60F5A-7F50-B873-83A7-20234AF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900A1-6650-AEA5-958B-B5C39400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98475-133B-DAC2-C6D7-4D5C4FE6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2EE6A-D5BA-6E12-522A-825CC1C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0BF88-6DB7-1F27-D344-ADB62872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6AE18-89AB-4BD4-0D74-0C539995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C3E43-63BB-DDC3-70BE-A9C8992B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B7397-6E4F-84BA-6DFD-F76DF4D67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BB9AF-4D3E-BFC2-F54E-1743B9C7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1B40A-4524-C6DB-F8C1-360A24BB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C10A5-546C-DEAC-4217-B6348F0F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ABFEB-616D-F793-FC82-BD33F5A5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EE6072-BEAC-E9B9-A5CB-07CFAB93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60F36-0A01-7DA9-B731-F3FEC33C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EA774-FDCE-E07B-0560-562D9844C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51BF-565B-4C38-ADB8-DF77AD0A421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83BB9-B2AE-27EA-6BA5-03D02056A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A1FD4-7A9B-2E33-3A95-AACA9BC0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ED30-7481-4173-9EB2-3D908A46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6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7811E9-98D0-7EAA-85C3-4F472D0DED0E}"/>
              </a:ext>
            </a:extLst>
          </p:cNvPr>
          <p:cNvSpPr/>
          <p:nvPr/>
        </p:nvSpPr>
        <p:spPr>
          <a:xfrm>
            <a:off x="3500438" y="2300288"/>
            <a:ext cx="5343525" cy="194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D537-9858-8902-8A1C-9CB6B067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EF5682-B8EC-8B93-04FC-15D4D800DD5C}"/>
              </a:ext>
            </a:extLst>
          </p:cNvPr>
          <p:cNvSpPr/>
          <p:nvPr/>
        </p:nvSpPr>
        <p:spPr>
          <a:xfrm>
            <a:off x="3500438" y="2300288"/>
            <a:ext cx="5343525" cy="194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43F0A-AB79-AE46-FEDF-E4F94A811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CEEB-C667-565E-D8FD-5C83D5189D21}"/>
              </a:ext>
            </a:extLst>
          </p:cNvPr>
          <p:cNvSpPr/>
          <p:nvPr/>
        </p:nvSpPr>
        <p:spPr>
          <a:xfrm>
            <a:off x="3500438" y="2300288"/>
            <a:ext cx="5343525" cy="194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6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B66EB-1278-17BC-6C1E-C0389D2F1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DA5901-C6A8-D3F3-8427-180489BF0C8A}"/>
              </a:ext>
            </a:extLst>
          </p:cNvPr>
          <p:cNvSpPr/>
          <p:nvPr/>
        </p:nvSpPr>
        <p:spPr>
          <a:xfrm>
            <a:off x="3500438" y="2300288"/>
            <a:ext cx="5343525" cy="194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82D5B-0A7A-6306-78D8-3F233239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FBF727-BA22-5ECA-4DB1-E32EBC1307AD}"/>
              </a:ext>
            </a:extLst>
          </p:cNvPr>
          <p:cNvSpPr/>
          <p:nvPr/>
        </p:nvSpPr>
        <p:spPr>
          <a:xfrm>
            <a:off x="3500438" y="2300288"/>
            <a:ext cx="5343525" cy="194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小愚 诸葛</dc:creator>
  <cp:lastModifiedBy>小愚 诸葛</cp:lastModifiedBy>
  <cp:revision>1</cp:revision>
  <dcterms:created xsi:type="dcterms:W3CDTF">2025-01-02T03:20:16Z</dcterms:created>
  <dcterms:modified xsi:type="dcterms:W3CDTF">2025-01-02T03:21:18Z</dcterms:modified>
</cp:coreProperties>
</file>