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ECBAC-D176-4475-AD4C-EE862DC52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C4067-2F54-4297-A7CA-4AF5FE1E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CA036-BA1F-4300-9F4B-2E7531F8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63971-63F0-45D4-BD51-1316A099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CA92D-8447-4AC8-B2E3-6361B7F8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FF17-68D7-4CE4-807B-E7803C4B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C6A7C-6510-4E35-B298-EC4D02AF4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5BB46-56D3-4AE9-8D81-701F0CE3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6F21E-D063-4B96-B35B-70B40BE5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23DDC-F941-411C-AEE9-142C45C0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7B36C-F25B-40C2-AE29-C304F16D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E9CBD-168A-48A5-9444-CEA25DB8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9227-CD0B-4834-B99F-D474E1FA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BA62-485C-47F7-B72E-33F8712B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54997-678C-457A-8802-C67843E6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81ED9-66F5-4DB8-A24A-F7400C75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8D422-2763-4B09-A30E-CA1E030D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DDDEA-E143-4D35-9E93-9C64A183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65EB9-E886-4C0A-95AF-419633A9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AA3CC-C2C5-4E99-8517-F26615F7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C4458-4540-4BAC-A481-B478CBBF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6C4CF-B4ED-405E-9DCA-97ED04DE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241C6-295A-4742-B6F1-C7AA534F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225D7-F95D-42D2-8057-28831B23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D56F6-4FA9-401A-BB6E-89BCC211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5A254-CACC-4F6B-924A-2C83A9DE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FB992-DA28-437A-87E0-6261A08F7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319DA-8507-4BE3-8D3B-C8D141591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ABAF9-BBE7-49CA-9A87-27DABD1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43770-2FA4-4BD6-A054-2DB31694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0AE1C-618D-4CD0-841C-C913FF0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6DD4-F75D-422A-84DF-6D9F54B9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BE3A-86FF-45EC-910E-2DAEBBEF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D7521-3D7E-4F82-A244-C28FF213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C711A-6E86-4176-9B37-D62B8981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DB2C3-FA3A-4781-8B63-8F5A0E5F1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EA0AEC-58CB-4DC3-B357-AC1F9AA8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3ED1DE-85AD-4B1D-B96D-DDE57336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E2E40-9BC8-482E-B7DA-F46EF96C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4885-9F4D-4781-B0E2-C79D0F4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6C88B-5A1B-4695-93B6-E0F8B3A2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77735F-F2C2-46F7-8BB1-C99E9360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CAB4C3-9AD0-483E-933D-FF4C496B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D884B-45D4-41D7-8F9F-3539584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798FE-3D48-4845-926F-97414402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4BA3F-6F3E-4D7F-A7EE-67B1172E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910C5-66EA-41F3-92B0-97469E38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0A7D2-3C03-489D-B206-95472441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164F5-3333-4917-B6C3-BFFD0776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2AEFA-39BA-4687-8D14-FE58B117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38FB-4564-40A5-98B8-FD5F17D8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FEB41-93F4-4B95-9337-1AD8E21F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547BA-70E5-40B6-85AB-924307B8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A10A7F-1731-49D9-9B0A-0AAD1E9D2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A670C-698D-447F-A6FE-AAA8594C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C2617-F57B-436B-AFA0-2A4EBFD5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F6F83-BB90-48F1-9DF6-435730E6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5E644-099B-4CF3-B448-5EA56C9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5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06C94F-74FE-4327-BFF9-325216DE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B75C-338E-4010-BA4C-DA1E083D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794CA-6C10-4E9D-AA7A-5DE3FDC7A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2B74-5F90-4404-8541-7E83225564D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4809E-9820-49D8-AC31-BE5AA7C5A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9FE7-C0DC-4618-B154-E65160A4D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6394-A12B-4DEB-B38D-8390E2D73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3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0B950449-292D-4664-8B1E-6C2F0B6C8CCB}"/>
              </a:ext>
            </a:extLst>
          </p:cNvPr>
          <p:cNvSpPr/>
          <p:nvPr/>
        </p:nvSpPr>
        <p:spPr>
          <a:xfrm>
            <a:off x="1501486" y="1330697"/>
            <a:ext cx="2133510" cy="29533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1C9AF8-9782-4B50-B8B5-1C1BA64AA82F}"/>
              </a:ext>
            </a:extLst>
          </p:cNvPr>
          <p:cNvSpPr/>
          <p:nvPr/>
        </p:nvSpPr>
        <p:spPr>
          <a:xfrm>
            <a:off x="2568241" y="1330697"/>
            <a:ext cx="5240609" cy="29533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409B898-D03B-4AA5-B1CE-2DD80EFB8B45}"/>
              </a:ext>
            </a:extLst>
          </p:cNvPr>
          <p:cNvSpPr/>
          <p:nvPr/>
        </p:nvSpPr>
        <p:spPr>
          <a:xfrm>
            <a:off x="6742095" y="1330697"/>
            <a:ext cx="2133510" cy="29533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E3049E-4BAE-467C-9EEB-84720E05F57F}"/>
              </a:ext>
            </a:extLst>
          </p:cNvPr>
          <p:cNvSpPr/>
          <p:nvPr/>
        </p:nvSpPr>
        <p:spPr>
          <a:xfrm>
            <a:off x="2200273" y="1228247"/>
            <a:ext cx="602761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b="1" i="0" dirty="0">
                <a:solidFill>
                  <a:srgbClr val="FFFFFF"/>
                </a:solidFill>
                <a:effectLst/>
                <a:latin typeface="Helvetica Neue"/>
              </a:rPr>
              <a:t>Hard</a:t>
            </a:r>
            <a:endParaRPr lang="zh-CN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396442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FFCDA7F-992F-405B-AEA5-ABF6430EF485}"/>
              </a:ext>
            </a:extLst>
          </p:cNvPr>
          <p:cNvSpPr/>
          <p:nvPr/>
        </p:nvSpPr>
        <p:spPr>
          <a:xfrm>
            <a:off x="9189072" y="1330697"/>
            <a:ext cx="2133510" cy="2953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950449-292D-4664-8B1E-6C2F0B6C8CCB}"/>
              </a:ext>
            </a:extLst>
          </p:cNvPr>
          <p:cNvSpPr/>
          <p:nvPr/>
        </p:nvSpPr>
        <p:spPr>
          <a:xfrm>
            <a:off x="223401" y="1330697"/>
            <a:ext cx="2133510" cy="2953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1C9AF8-9782-4B50-B8B5-1C1BA64AA82F}"/>
              </a:ext>
            </a:extLst>
          </p:cNvPr>
          <p:cNvSpPr/>
          <p:nvPr/>
        </p:nvSpPr>
        <p:spPr>
          <a:xfrm>
            <a:off x="1290157" y="1330697"/>
            <a:ext cx="8965670" cy="2953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E3049E-4BAE-467C-9EEB-84720E05F57F}"/>
              </a:ext>
            </a:extLst>
          </p:cNvPr>
          <p:cNvSpPr/>
          <p:nvPr/>
        </p:nvSpPr>
        <p:spPr>
          <a:xfrm>
            <a:off x="922188" y="1228247"/>
            <a:ext cx="987481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b="1" i="0" dirty="0">
                <a:solidFill>
                  <a:srgbClr val="FFFFFF"/>
                </a:solidFill>
                <a:effectLst/>
                <a:latin typeface="Helvetica Neue"/>
              </a:rPr>
              <a:t>Medium</a:t>
            </a:r>
            <a:endParaRPr lang="zh-CN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193253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0B950449-292D-4664-8B1E-6C2F0B6C8CCB}"/>
              </a:ext>
            </a:extLst>
          </p:cNvPr>
          <p:cNvSpPr/>
          <p:nvPr/>
        </p:nvSpPr>
        <p:spPr>
          <a:xfrm>
            <a:off x="1501486" y="1330697"/>
            <a:ext cx="2133510" cy="29533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1C9AF8-9782-4B50-B8B5-1C1BA64AA82F}"/>
              </a:ext>
            </a:extLst>
          </p:cNvPr>
          <p:cNvSpPr/>
          <p:nvPr/>
        </p:nvSpPr>
        <p:spPr>
          <a:xfrm>
            <a:off x="2568241" y="1330697"/>
            <a:ext cx="5240609" cy="2953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409B898-D03B-4AA5-B1CE-2DD80EFB8B45}"/>
              </a:ext>
            </a:extLst>
          </p:cNvPr>
          <p:cNvSpPr/>
          <p:nvPr/>
        </p:nvSpPr>
        <p:spPr>
          <a:xfrm>
            <a:off x="6742095" y="1330697"/>
            <a:ext cx="2133510" cy="29533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E3049E-4BAE-467C-9EEB-84720E05F57F}"/>
              </a:ext>
            </a:extLst>
          </p:cNvPr>
          <p:cNvSpPr/>
          <p:nvPr/>
        </p:nvSpPr>
        <p:spPr>
          <a:xfrm>
            <a:off x="2200273" y="1228247"/>
            <a:ext cx="617508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0" b="1" i="0" dirty="0">
                <a:solidFill>
                  <a:srgbClr val="FFFFFF"/>
                </a:solidFill>
                <a:effectLst/>
                <a:latin typeface="Helvetica Neue"/>
              </a:rPr>
              <a:t>Easy</a:t>
            </a:r>
            <a:endParaRPr lang="zh-CN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35423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Jonathan Yang</dc:creator>
  <cp:lastModifiedBy>Jonathan Yang</cp:lastModifiedBy>
  <cp:revision>8</cp:revision>
  <dcterms:created xsi:type="dcterms:W3CDTF">2020-07-16T19:16:28Z</dcterms:created>
  <dcterms:modified xsi:type="dcterms:W3CDTF">2020-07-16T19:48:15Z</dcterms:modified>
</cp:coreProperties>
</file>