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bg>
      <p:bgPr>
        <a:solidFill>
          <a:schemeClr val="accent1">
            <a:hueOff val="-181383"/>
            <a:satOff val="15108"/>
            <a:lumOff val="1498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Welcome To WaveLink"/>
          <p:cNvSpPr/>
          <p:nvPr/>
        </p:nvSpPr>
        <p:spPr>
          <a:xfrm>
            <a:off x="6571384" y="2774102"/>
            <a:ext cx="11241232" cy="2013487"/>
          </a:xfrm>
          <a:prstGeom prst="rect">
            <a:avLst/>
          </a:prstGeom>
          <a:solidFill>
            <a:schemeClr val="accent3">
              <a:satOff val="-6303"/>
              <a:lumOff val="-148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Welcome To WaveLink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9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议程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108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正文级别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正文级别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事实信息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出自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出自</a:t>
            </a:r>
          </a:p>
        </p:txBody>
      </p:sp>
      <p:sp>
        <p:nvSpPr>
          <p:cNvPr id="135" name="正文级别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粉紫色天空笼罩着露天石砌建筑物的走廊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拱形屋顶的黑白特写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金属螺旋楼梯的低角度视图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带阴影的未来感白色走廊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">
    <p:bg>
      <p:bgPr>
        <a:solidFill>
          <a:schemeClr val="accent1">
            <a:hueOff val="-181383"/>
            <a:satOff val="15108"/>
            <a:lumOff val="14987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作者和日期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69" name="スライド番号"/>
          <p:cNvSpPr txBox="1"/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灰色反光地面上的白色弧形拱门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作者和日期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带镜面玻璃窗的高大建筑物的低角度视图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幻灯片标题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3" name="正文级别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带木镶板的天花板的部分视图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0" name="幻灯片副标题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71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章节标题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章节标题</a:t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四角形"/>
          <p:cNvSpPr/>
          <p:nvPr/>
        </p:nvSpPr>
        <p:spPr>
          <a:xfrm>
            <a:off x="10671114" y="5859302"/>
            <a:ext cx="6849004" cy="842544"/>
          </a:xfrm>
          <a:prstGeom prst="rect">
            <a:avLst/>
          </a:prstGeom>
          <a:blipFill>
            <a:blip r:embed="rId3">
              <a:alphaModFix amt="4589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79" name="四角形"/>
          <p:cNvSpPr/>
          <p:nvPr/>
        </p:nvSpPr>
        <p:spPr>
          <a:xfrm>
            <a:off x="10671114" y="7319460"/>
            <a:ext cx="6849004" cy="842544"/>
          </a:xfrm>
          <a:prstGeom prst="rect">
            <a:avLst/>
          </a:prstGeom>
          <a:blipFill>
            <a:blip r:embed="rId4">
              <a:alphaModFix amt="54417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0" name="メールアドレス"/>
          <p:cNvSpPr txBox="1"/>
          <p:nvPr/>
        </p:nvSpPr>
        <p:spPr>
          <a:xfrm>
            <a:off x="6555154" y="5975774"/>
            <a:ext cx="377904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メールアドレス</a:t>
            </a:r>
          </a:p>
        </p:txBody>
      </p:sp>
      <p:sp>
        <p:nvSpPr>
          <p:cNvPr id="181" name="パスワード"/>
          <p:cNvSpPr txBox="1"/>
          <p:nvPr/>
        </p:nvSpPr>
        <p:spPr>
          <a:xfrm>
            <a:off x="6555154" y="7435932"/>
            <a:ext cx="3779047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パスワード</a:t>
            </a:r>
          </a:p>
        </p:txBody>
      </p:sp>
      <p:sp>
        <p:nvSpPr>
          <p:cNvPr id="182" name="ログイン"/>
          <p:cNvSpPr/>
          <p:nvPr/>
        </p:nvSpPr>
        <p:spPr>
          <a:xfrm>
            <a:off x="6706776" y="9851669"/>
            <a:ext cx="3785865" cy="1270001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ログイン</a:t>
            </a:r>
          </a:p>
        </p:txBody>
      </p:sp>
      <p:sp>
        <p:nvSpPr>
          <p:cNvPr id="183" name="新規登録"/>
          <p:cNvSpPr/>
          <p:nvPr/>
        </p:nvSpPr>
        <p:spPr>
          <a:xfrm>
            <a:off x="13167858" y="9851669"/>
            <a:ext cx="3785864" cy="1270001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新規登録</a:t>
            </a:r>
          </a:p>
        </p:txBody>
      </p:sp>
      <p:sp>
        <p:nvSpPr>
          <p:cNvPr id="184" name="最初ログイン画面"/>
          <p:cNvSpPr txBox="1"/>
          <p:nvPr/>
        </p:nvSpPr>
        <p:spPr>
          <a:xfrm>
            <a:off x="20131351" y="237805"/>
            <a:ext cx="41275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最初ログイン画面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四角形"/>
          <p:cNvSpPr/>
          <p:nvPr/>
        </p:nvSpPr>
        <p:spPr>
          <a:xfrm>
            <a:off x="10671114" y="4517930"/>
            <a:ext cx="6849004" cy="842543"/>
          </a:xfrm>
          <a:prstGeom prst="rect">
            <a:avLst/>
          </a:prstGeom>
          <a:blipFill>
            <a:blip r:embed="rId3">
              <a:alphaModFix amt="4589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87" name="四角形"/>
          <p:cNvSpPr/>
          <p:nvPr/>
        </p:nvSpPr>
        <p:spPr>
          <a:xfrm>
            <a:off x="10671114" y="5631679"/>
            <a:ext cx="6849004" cy="842544"/>
          </a:xfrm>
          <a:prstGeom prst="rect">
            <a:avLst/>
          </a:prstGeom>
          <a:blipFill>
            <a:blip r:embed="rId4">
              <a:alphaModFix amt="54417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88" name="メールアドレス"/>
          <p:cNvSpPr txBox="1"/>
          <p:nvPr/>
        </p:nvSpPr>
        <p:spPr>
          <a:xfrm>
            <a:off x="6355830" y="463440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メールアドレス</a:t>
            </a:r>
          </a:p>
        </p:txBody>
      </p:sp>
      <p:sp>
        <p:nvSpPr>
          <p:cNvPr id="189" name="パスワード"/>
          <p:cNvSpPr txBox="1"/>
          <p:nvPr/>
        </p:nvSpPr>
        <p:spPr>
          <a:xfrm>
            <a:off x="6355830" y="574815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パスワード</a:t>
            </a:r>
          </a:p>
        </p:txBody>
      </p:sp>
      <p:sp>
        <p:nvSpPr>
          <p:cNvPr id="190" name="登録済み？"/>
          <p:cNvSpPr/>
          <p:nvPr/>
        </p:nvSpPr>
        <p:spPr>
          <a:xfrm>
            <a:off x="6706776" y="9851669"/>
            <a:ext cx="3785865" cy="1270001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登録済み？</a:t>
            </a:r>
          </a:p>
        </p:txBody>
      </p:sp>
      <p:sp>
        <p:nvSpPr>
          <p:cNvPr id="191" name="新規登録"/>
          <p:cNvSpPr/>
          <p:nvPr/>
        </p:nvSpPr>
        <p:spPr>
          <a:xfrm>
            <a:off x="13167858" y="9851669"/>
            <a:ext cx="3785864" cy="1270001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新規登録</a:t>
            </a:r>
          </a:p>
        </p:txBody>
      </p:sp>
      <p:sp>
        <p:nvSpPr>
          <p:cNvPr id="192" name="もう一度パスワード"/>
          <p:cNvSpPr txBox="1"/>
          <p:nvPr/>
        </p:nvSpPr>
        <p:spPr>
          <a:xfrm>
            <a:off x="6200800" y="7100165"/>
            <a:ext cx="3779047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もう一度パスワード</a:t>
            </a:r>
          </a:p>
        </p:txBody>
      </p:sp>
      <p:sp>
        <p:nvSpPr>
          <p:cNvPr id="193" name="四角形"/>
          <p:cNvSpPr/>
          <p:nvPr/>
        </p:nvSpPr>
        <p:spPr>
          <a:xfrm>
            <a:off x="10671114" y="7017615"/>
            <a:ext cx="6849004" cy="842544"/>
          </a:xfrm>
          <a:prstGeom prst="rect">
            <a:avLst/>
          </a:prstGeom>
          <a:blipFill>
            <a:blip r:embed="rId5">
              <a:alphaModFix amt="54417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4" name="四角形"/>
          <p:cNvSpPr/>
          <p:nvPr/>
        </p:nvSpPr>
        <p:spPr>
          <a:xfrm>
            <a:off x="10671114" y="3403690"/>
            <a:ext cx="6849004" cy="842544"/>
          </a:xfrm>
          <a:prstGeom prst="rect">
            <a:avLst/>
          </a:prstGeom>
          <a:blipFill>
            <a:blip r:embed="rId6">
              <a:alphaModFix amt="4589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195" name="ニックネーム"/>
          <p:cNvSpPr txBox="1"/>
          <p:nvPr/>
        </p:nvSpPr>
        <p:spPr>
          <a:xfrm>
            <a:off x="6355830" y="352065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  <p:sp>
        <p:nvSpPr>
          <p:cNvPr id="196" name="アイコン"/>
          <p:cNvSpPr txBox="1"/>
          <p:nvPr/>
        </p:nvSpPr>
        <p:spPr>
          <a:xfrm>
            <a:off x="6355830" y="8350579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アイコン</a:t>
            </a:r>
          </a:p>
        </p:txBody>
      </p:sp>
      <p:sp>
        <p:nvSpPr>
          <p:cNvPr id="197" name="円形"/>
          <p:cNvSpPr/>
          <p:nvPr/>
        </p:nvSpPr>
        <p:spPr>
          <a:xfrm>
            <a:off x="10892585" y="8020379"/>
            <a:ext cx="1270001" cy="1270001"/>
          </a:xfrm>
          <a:prstGeom prst="ellipse">
            <a:avLst/>
          </a:prstGeom>
          <a:blipFill>
            <a:blip r:embed="rId7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8" name="三角形"/>
          <p:cNvSpPr/>
          <p:nvPr/>
        </p:nvSpPr>
        <p:spPr>
          <a:xfrm>
            <a:off x="11645588" y="8840514"/>
            <a:ext cx="483864" cy="302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99" name="新規登録"/>
          <p:cNvSpPr/>
          <p:nvPr/>
        </p:nvSpPr>
        <p:spPr>
          <a:xfrm>
            <a:off x="6751070" y="984233"/>
            <a:ext cx="1075209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新規登録</a:t>
            </a:r>
          </a:p>
        </p:txBody>
      </p:sp>
      <p:sp>
        <p:nvSpPr>
          <p:cNvPr id="200" name="新規登録画面"/>
          <p:cNvSpPr txBox="1"/>
          <p:nvPr/>
        </p:nvSpPr>
        <p:spPr>
          <a:xfrm>
            <a:off x="21150119" y="237805"/>
            <a:ext cx="316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新規登録画面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四角形"/>
          <p:cNvSpPr/>
          <p:nvPr/>
        </p:nvSpPr>
        <p:spPr>
          <a:xfrm>
            <a:off x="139284" y="188164"/>
            <a:ext cx="24105432" cy="13013867"/>
          </a:xfrm>
          <a:prstGeom prst="rect">
            <a:avLst/>
          </a:prstGeom>
          <a:solidFill>
            <a:srgbClr val="5B86F2">
              <a:alpha val="4325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アイコン"/>
          <p:cNvSpPr/>
          <p:nvPr/>
        </p:nvSpPr>
        <p:spPr>
          <a:xfrm>
            <a:off x="549871" y="594166"/>
            <a:ext cx="124404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アイコン</a:t>
            </a:r>
          </a:p>
        </p:txBody>
      </p:sp>
      <p:sp>
        <p:nvSpPr>
          <p:cNvPr id="204" name="ニックネーム"/>
          <p:cNvSpPr/>
          <p:nvPr/>
        </p:nvSpPr>
        <p:spPr>
          <a:xfrm>
            <a:off x="2470790" y="594166"/>
            <a:ext cx="37537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ニックネーム</a:t>
            </a:r>
          </a:p>
        </p:txBody>
      </p:sp>
      <p:sp>
        <p:nvSpPr>
          <p:cNvPr id="205" name="四角形"/>
          <p:cNvSpPr/>
          <p:nvPr/>
        </p:nvSpPr>
        <p:spPr>
          <a:xfrm>
            <a:off x="11291234" y="362226"/>
            <a:ext cx="12525332" cy="12279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6" name="コールアウト"/>
          <p:cNvSpPr/>
          <p:nvPr/>
        </p:nvSpPr>
        <p:spPr>
          <a:xfrm>
            <a:off x="18681817" y="5681875"/>
            <a:ext cx="3185320" cy="202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4" y="0"/>
                </a:moveTo>
                <a:cubicBezTo>
                  <a:pt x="3055" y="0"/>
                  <a:pt x="2748" y="482"/>
                  <a:pt x="2748" y="1079"/>
                </a:cubicBezTo>
                <a:lnTo>
                  <a:pt x="2748" y="8643"/>
                </a:lnTo>
                <a:lnTo>
                  <a:pt x="0" y="10800"/>
                </a:lnTo>
                <a:lnTo>
                  <a:pt x="2748" y="12962"/>
                </a:lnTo>
                <a:lnTo>
                  <a:pt x="2748" y="20517"/>
                </a:lnTo>
                <a:cubicBezTo>
                  <a:pt x="2748" y="21113"/>
                  <a:pt x="3055" y="21600"/>
                  <a:pt x="3434" y="21600"/>
                </a:cubicBezTo>
                <a:lnTo>
                  <a:pt x="20914" y="21600"/>
                </a:lnTo>
                <a:cubicBezTo>
                  <a:pt x="21293" y="21600"/>
                  <a:pt x="21600" y="21113"/>
                  <a:pt x="21600" y="20517"/>
                </a:cubicBezTo>
                <a:lnTo>
                  <a:pt x="21600" y="1079"/>
                </a:lnTo>
                <a:cubicBezTo>
                  <a:pt x="21600" y="482"/>
                  <a:pt x="21293" y="0"/>
                  <a:pt x="20914" y="0"/>
                </a:cubicBezTo>
                <a:lnTo>
                  <a:pt x="3434" y="0"/>
                </a:lnTo>
                <a:close/>
              </a:path>
            </a:pathLst>
          </a:custGeom>
          <a:solidFill>
            <a:srgbClr val="526E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7" name="追加"/>
          <p:cNvSpPr/>
          <p:nvPr/>
        </p:nvSpPr>
        <p:spPr>
          <a:xfrm>
            <a:off x="19817883" y="606009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9533" y="3765"/>
                </a:moveTo>
                <a:lnTo>
                  <a:pt x="12065" y="3765"/>
                </a:lnTo>
                <a:cubicBezTo>
                  <a:pt x="12100" y="3765"/>
                  <a:pt x="12129" y="3794"/>
                  <a:pt x="12129" y="3830"/>
                </a:cubicBezTo>
                <a:lnTo>
                  <a:pt x="12129" y="9407"/>
                </a:lnTo>
                <a:cubicBezTo>
                  <a:pt x="12129" y="9442"/>
                  <a:pt x="12157" y="9471"/>
                  <a:pt x="12192" y="9471"/>
                </a:cubicBezTo>
                <a:lnTo>
                  <a:pt x="17769" y="9471"/>
                </a:lnTo>
                <a:cubicBezTo>
                  <a:pt x="17804" y="9471"/>
                  <a:pt x="17833" y="9500"/>
                  <a:pt x="17833" y="9535"/>
                </a:cubicBezTo>
                <a:lnTo>
                  <a:pt x="17835" y="12067"/>
                </a:lnTo>
                <a:cubicBezTo>
                  <a:pt x="17835" y="12102"/>
                  <a:pt x="17806" y="12129"/>
                  <a:pt x="17770" y="12129"/>
                </a:cubicBezTo>
                <a:lnTo>
                  <a:pt x="12193" y="12129"/>
                </a:lnTo>
                <a:cubicBezTo>
                  <a:pt x="12158" y="12129"/>
                  <a:pt x="12129" y="12158"/>
                  <a:pt x="12129" y="12193"/>
                </a:cubicBezTo>
                <a:lnTo>
                  <a:pt x="12129" y="17770"/>
                </a:lnTo>
                <a:cubicBezTo>
                  <a:pt x="12129" y="17806"/>
                  <a:pt x="12100" y="17835"/>
                  <a:pt x="12065" y="17835"/>
                </a:cubicBezTo>
                <a:lnTo>
                  <a:pt x="9533" y="17835"/>
                </a:lnTo>
                <a:cubicBezTo>
                  <a:pt x="9498" y="17835"/>
                  <a:pt x="9471" y="17806"/>
                  <a:pt x="9471" y="17770"/>
                </a:cubicBezTo>
                <a:lnTo>
                  <a:pt x="9471" y="12193"/>
                </a:lnTo>
                <a:cubicBezTo>
                  <a:pt x="9471" y="12158"/>
                  <a:pt x="9442" y="12131"/>
                  <a:pt x="9407" y="12131"/>
                </a:cubicBezTo>
                <a:lnTo>
                  <a:pt x="3828" y="12131"/>
                </a:lnTo>
                <a:cubicBezTo>
                  <a:pt x="3793" y="12131"/>
                  <a:pt x="3765" y="12102"/>
                  <a:pt x="3765" y="12067"/>
                </a:cubicBezTo>
                <a:lnTo>
                  <a:pt x="3765" y="9535"/>
                </a:lnTo>
                <a:cubicBezTo>
                  <a:pt x="3765" y="9500"/>
                  <a:pt x="3793" y="9471"/>
                  <a:pt x="3828" y="9471"/>
                </a:cubicBezTo>
                <a:lnTo>
                  <a:pt x="9407" y="9471"/>
                </a:lnTo>
                <a:cubicBezTo>
                  <a:pt x="9442" y="9471"/>
                  <a:pt x="9469" y="9443"/>
                  <a:pt x="9469" y="9408"/>
                </a:cubicBezTo>
                <a:lnTo>
                  <a:pt x="9469" y="3830"/>
                </a:lnTo>
                <a:cubicBezTo>
                  <a:pt x="9469" y="3794"/>
                  <a:pt x="9498" y="3765"/>
                  <a:pt x="9533" y="3765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8" name="コールアウト"/>
          <p:cNvSpPr/>
          <p:nvPr/>
        </p:nvSpPr>
        <p:spPr>
          <a:xfrm>
            <a:off x="14025035" y="5681875"/>
            <a:ext cx="3185320" cy="202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4" y="0"/>
                </a:moveTo>
                <a:cubicBezTo>
                  <a:pt x="3055" y="0"/>
                  <a:pt x="2748" y="482"/>
                  <a:pt x="2748" y="1079"/>
                </a:cubicBezTo>
                <a:lnTo>
                  <a:pt x="2748" y="8643"/>
                </a:lnTo>
                <a:lnTo>
                  <a:pt x="0" y="10800"/>
                </a:lnTo>
                <a:lnTo>
                  <a:pt x="2748" y="12962"/>
                </a:lnTo>
                <a:lnTo>
                  <a:pt x="2748" y="20517"/>
                </a:lnTo>
                <a:cubicBezTo>
                  <a:pt x="2748" y="21113"/>
                  <a:pt x="3055" y="21600"/>
                  <a:pt x="3434" y="21600"/>
                </a:cubicBezTo>
                <a:lnTo>
                  <a:pt x="20914" y="21600"/>
                </a:lnTo>
                <a:cubicBezTo>
                  <a:pt x="21293" y="21600"/>
                  <a:pt x="21600" y="21113"/>
                  <a:pt x="21600" y="20517"/>
                </a:cubicBezTo>
                <a:lnTo>
                  <a:pt x="21600" y="1079"/>
                </a:lnTo>
                <a:cubicBezTo>
                  <a:pt x="21600" y="482"/>
                  <a:pt x="21293" y="0"/>
                  <a:pt x="20914" y="0"/>
                </a:cubicBezTo>
                <a:lnTo>
                  <a:pt x="3434" y="0"/>
                </a:lnTo>
                <a:close/>
              </a:path>
            </a:pathLst>
          </a:custGeom>
          <a:solidFill>
            <a:srgbClr val="526E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09" name="コンピュータ"/>
          <p:cNvSpPr/>
          <p:nvPr/>
        </p:nvSpPr>
        <p:spPr>
          <a:xfrm>
            <a:off x="15129230" y="6297227"/>
            <a:ext cx="1389801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0" name="電源"/>
          <p:cNvSpPr/>
          <p:nvPr/>
        </p:nvSpPr>
        <p:spPr>
          <a:xfrm>
            <a:off x="9820221" y="581820"/>
            <a:ext cx="1244310" cy="129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rgbClr val="AD3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1" name="Https:URL."/>
          <p:cNvSpPr/>
          <p:nvPr/>
        </p:nvSpPr>
        <p:spPr>
          <a:xfrm>
            <a:off x="14391833" y="9320138"/>
            <a:ext cx="6927038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Https:URL.</a:t>
            </a:r>
          </a:p>
        </p:txBody>
      </p:sp>
      <p:sp>
        <p:nvSpPr>
          <p:cNvPr id="212" name="ペーパークリップ"/>
          <p:cNvSpPr/>
          <p:nvPr/>
        </p:nvSpPr>
        <p:spPr>
          <a:xfrm>
            <a:off x="13184218" y="9320138"/>
            <a:ext cx="48477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7" fill="norm" stroke="1" extrusionOk="0">
                <a:moveTo>
                  <a:pt x="8320" y="1"/>
                </a:moveTo>
                <a:cubicBezTo>
                  <a:pt x="7923" y="-3"/>
                  <a:pt x="4263" y="-13"/>
                  <a:pt x="1919" y="849"/>
                </a:cubicBezTo>
                <a:cubicBezTo>
                  <a:pt x="644" y="1318"/>
                  <a:pt x="0" y="1941"/>
                  <a:pt x="0" y="2701"/>
                </a:cubicBezTo>
                <a:lnTo>
                  <a:pt x="0" y="18022"/>
                </a:lnTo>
                <a:cubicBezTo>
                  <a:pt x="0" y="18058"/>
                  <a:pt x="120" y="21587"/>
                  <a:pt x="10672" y="21587"/>
                </a:cubicBezTo>
                <a:cubicBezTo>
                  <a:pt x="14452" y="21587"/>
                  <a:pt x="21600" y="20874"/>
                  <a:pt x="21600" y="18177"/>
                </a:cubicBezTo>
                <a:lnTo>
                  <a:pt x="21600" y="5534"/>
                </a:lnTo>
                <a:cubicBezTo>
                  <a:pt x="21600" y="5247"/>
                  <a:pt x="20990" y="5015"/>
                  <a:pt x="20238" y="5015"/>
                </a:cubicBezTo>
                <a:cubicBezTo>
                  <a:pt x="19487" y="5015"/>
                  <a:pt x="18881" y="5247"/>
                  <a:pt x="18881" y="5534"/>
                </a:cubicBezTo>
                <a:lnTo>
                  <a:pt x="18881" y="18177"/>
                </a:lnTo>
                <a:cubicBezTo>
                  <a:pt x="18881" y="20510"/>
                  <a:pt x="11004" y="20548"/>
                  <a:pt x="10672" y="20548"/>
                </a:cubicBezTo>
                <a:cubicBezTo>
                  <a:pt x="3010" y="20548"/>
                  <a:pt x="2726" y="18278"/>
                  <a:pt x="2719" y="18022"/>
                </a:cubicBezTo>
                <a:lnTo>
                  <a:pt x="2719" y="2701"/>
                </a:lnTo>
                <a:cubicBezTo>
                  <a:pt x="2719" y="2229"/>
                  <a:pt x="3075" y="1870"/>
                  <a:pt x="3802" y="1601"/>
                </a:cubicBezTo>
                <a:cubicBezTo>
                  <a:pt x="5389" y="1014"/>
                  <a:pt x="8225" y="1039"/>
                  <a:pt x="8249" y="1040"/>
                </a:cubicBezTo>
                <a:lnTo>
                  <a:pt x="8298" y="1040"/>
                </a:lnTo>
                <a:cubicBezTo>
                  <a:pt x="10640" y="1040"/>
                  <a:pt x="12331" y="1244"/>
                  <a:pt x="13183" y="1628"/>
                </a:cubicBezTo>
                <a:cubicBezTo>
                  <a:pt x="14071" y="2030"/>
                  <a:pt x="13857" y="2528"/>
                  <a:pt x="13850" y="2544"/>
                </a:cubicBezTo>
                <a:lnTo>
                  <a:pt x="13828" y="2593"/>
                </a:lnTo>
                <a:lnTo>
                  <a:pt x="13828" y="13797"/>
                </a:lnTo>
                <a:cubicBezTo>
                  <a:pt x="13828" y="14163"/>
                  <a:pt x="13588" y="14429"/>
                  <a:pt x="13099" y="14612"/>
                </a:cubicBezTo>
                <a:cubicBezTo>
                  <a:pt x="12278" y="14919"/>
                  <a:pt x="10962" y="14913"/>
                  <a:pt x="10950" y="14914"/>
                </a:cubicBezTo>
                <a:lnTo>
                  <a:pt x="10902" y="14912"/>
                </a:lnTo>
                <a:cubicBezTo>
                  <a:pt x="9968" y="14912"/>
                  <a:pt x="9268" y="14822"/>
                  <a:pt x="8824" y="14642"/>
                </a:cubicBezTo>
                <a:cubicBezTo>
                  <a:pt x="8062" y="14335"/>
                  <a:pt x="8125" y="13836"/>
                  <a:pt x="8125" y="13835"/>
                </a:cubicBezTo>
                <a:lnTo>
                  <a:pt x="8130" y="8716"/>
                </a:lnTo>
                <a:cubicBezTo>
                  <a:pt x="8130" y="8430"/>
                  <a:pt x="7520" y="8197"/>
                  <a:pt x="6768" y="8197"/>
                </a:cubicBezTo>
                <a:cubicBezTo>
                  <a:pt x="6016" y="8197"/>
                  <a:pt x="5407" y="8430"/>
                  <a:pt x="5407" y="8716"/>
                </a:cubicBezTo>
                <a:lnTo>
                  <a:pt x="5407" y="13782"/>
                </a:lnTo>
                <a:cubicBezTo>
                  <a:pt x="5385" y="13948"/>
                  <a:pt x="5363" y="14748"/>
                  <a:pt x="6821" y="15346"/>
                </a:cubicBezTo>
                <a:cubicBezTo>
                  <a:pt x="7798" y="15746"/>
                  <a:pt x="9166" y="15949"/>
                  <a:pt x="10884" y="15951"/>
                </a:cubicBezTo>
                <a:cubicBezTo>
                  <a:pt x="11241" y="15954"/>
                  <a:pt x="13390" y="15949"/>
                  <a:pt x="14978" y="15364"/>
                </a:cubicBezTo>
                <a:cubicBezTo>
                  <a:pt x="16020" y="14980"/>
                  <a:pt x="16551" y="14453"/>
                  <a:pt x="16551" y="13797"/>
                </a:cubicBezTo>
                <a:lnTo>
                  <a:pt x="16551" y="2681"/>
                </a:lnTo>
                <a:cubicBezTo>
                  <a:pt x="16629" y="2456"/>
                  <a:pt x="16773" y="1656"/>
                  <a:pt x="15300" y="976"/>
                </a:cubicBezTo>
                <a:cubicBezTo>
                  <a:pt x="13903" y="330"/>
                  <a:pt x="11555" y="2"/>
                  <a:pt x="8320" y="1"/>
                </a:cubicBezTo>
                <a:close/>
              </a:path>
            </a:pathLst>
          </a:custGeom>
          <a:solidFill>
            <a:srgbClr val="4138E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3" name="歯車"/>
          <p:cNvSpPr/>
          <p:nvPr/>
        </p:nvSpPr>
        <p:spPr>
          <a:xfrm>
            <a:off x="7387450" y="594104"/>
            <a:ext cx="1269878" cy="1270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4" name="メイン画面"/>
          <p:cNvSpPr txBox="1"/>
          <p:nvPr/>
        </p:nvSpPr>
        <p:spPr>
          <a:xfrm>
            <a:off x="20840059" y="747189"/>
            <a:ext cx="2654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メイン画面</a:t>
            </a:r>
          </a:p>
        </p:txBody>
      </p:sp>
      <p:sp>
        <p:nvSpPr>
          <p:cNvPr id="215" name="チャット作り"/>
          <p:cNvSpPr txBox="1"/>
          <p:nvPr/>
        </p:nvSpPr>
        <p:spPr>
          <a:xfrm>
            <a:off x="20586059" y="1854546"/>
            <a:ext cx="31623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チャット作り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四角形"/>
          <p:cNvSpPr/>
          <p:nvPr/>
        </p:nvSpPr>
        <p:spPr>
          <a:xfrm>
            <a:off x="139284" y="188164"/>
            <a:ext cx="24105432" cy="13013867"/>
          </a:xfrm>
          <a:prstGeom prst="rect">
            <a:avLst/>
          </a:prstGeom>
          <a:solidFill>
            <a:srgbClr val="5B86F2">
              <a:alpha val="4325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アイコン"/>
          <p:cNvSpPr/>
          <p:nvPr/>
        </p:nvSpPr>
        <p:spPr>
          <a:xfrm>
            <a:off x="549871" y="594166"/>
            <a:ext cx="124404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アイコン</a:t>
            </a:r>
          </a:p>
        </p:txBody>
      </p:sp>
      <p:sp>
        <p:nvSpPr>
          <p:cNvPr id="219" name="ニックネーム"/>
          <p:cNvSpPr/>
          <p:nvPr/>
        </p:nvSpPr>
        <p:spPr>
          <a:xfrm>
            <a:off x="2470790" y="594166"/>
            <a:ext cx="37537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ニックネーム</a:t>
            </a:r>
          </a:p>
        </p:txBody>
      </p:sp>
      <p:sp>
        <p:nvSpPr>
          <p:cNvPr id="220" name="四角形"/>
          <p:cNvSpPr/>
          <p:nvPr/>
        </p:nvSpPr>
        <p:spPr>
          <a:xfrm>
            <a:off x="11291234" y="362226"/>
            <a:ext cx="12525332" cy="12279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1" name="コールアウト"/>
          <p:cNvSpPr/>
          <p:nvPr/>
        </p:nvSpPr>
        <p:spPr>
          <a:xfrm>
            <a:off x="18681817" y="5681875"/>
            <a:ext cx="3185320" cy="202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4" y="0"/>
                </a:moveTo>
                <a:cubicBezTo>
                  <a:pt x="3055" y="0"/>
                  <a:pt x="2748" y="482"/>
                  <a:pt x="2748" y="1079"/>
                </a:cubicBezTo>
                <a:lnTo>
                  <a:pt x="2748" y="8643"/>
                </a:lnTo>
                <a:lnTo>
                  <a:pt x="0" y="10800"/>
                </a:lnTo>
                <a:lnTo>
                  <a:pt x="2748" y="12962"/>
                </a:lnTo>
                <a:lnTo>
                  <a:pt x="2748" y="20517"/>
                </a:lnTo>
                <a:cubicBezTo>
                  <a:pt x="2748" y="21113"/>
                  <a:pt x="3055" y="21600"/>
                  <a:pt x="3434" y="21600"/>
                </a:cubicBezTo>
                <a:lnTo>
                  <a:pt x="20914" y="21600"/>
                </a:lnTo>
                <a:cubicBezTo>
                  <a:pt x="21293" y="21600"/>
                  <a:pt x="21600" y="21113"/>
                  <a:pt x="21600" y="20517"/>
                </a:cubicBezTo>
                <a:lnTo>
                  <a:pt x="21600" y="1079"/>
                </a:lnTo>
                <a:cubicBezTo>
                  <a:pt x="21600" y="482"/>
                  <a:pt x="21293" y="0"/>
                  <a:pt x="20914" y="0"/>
                </a:cubicBezTo>
                <a:lnTo>
                  <a:pt x="3434" y="0"/>
                </a:lnTo>
                <a:close/>
              </a:path>
            </a:pathLst>
          </a:custGeom>
          <a:solidFill>
            <a:srgbClr val="526E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2" name="追加"/>
          <p:cNvSpPr/>
          <p:nvPr/>
        </p:nvSpPr>
        <p:spPr>
          <a:xfrm>
            <a:off x="19817883" y="606009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9533" y="3765"/>
                </a:moveTo>
                <a:lnTo>
                  <a:pt x="12065" y="3765"/>
                </a:lnTo>
                <a:cubicBezTo>
                  <a:pt x="12100" y="3765"/>
                  <a:pt x="12129" y="3794"/>
                  <a:pt x="12129" y="3830"/>
                </a:cubicBezTo>
                <a:lnTo>
                  <a:pt x="12129" y="9407"/>
                </a:lnTo>
                <a:cubicBezTo>
                  <a:pt x="12129" y="9442"/>
                  <a:pt x="12157" y="9471"/>
                  <a:pt x="12192" y="9471"/>
                </a:cubicBezTo>
                <a:lnTo>
                  <a:pt x="17769" y="9471"/>
                </a:lnTo>
                <a:cubicBezTo>
                  <a:pt x="17804" y="9471"/>
                  <a:pt x="17833" y="9500"/>
                  <a:pt x="17833" y="9535"/>
                </a:cubicBezTo>
                <a:lnTo>
                  <a:pt x="17835" y="12067"/>
                </a:lnTo>
                <a:cubicBezTo>
                  <a:pt x="17835" y="12102"/>
                  <a:pt x="17806" y="12129"/>
                  <a:pt x="17770" y="12129"/>
                </a:cubicBezTo>
                <a:lnTo>
                  <a:pt x="12193" y="12129"/>
                </a:lnTo>
                <a:cubicBezTo>
                  <a:pt x="12158" y="12129"/>
                  <a:pt x="12129" y="12158"/>
                  <a:pt x="12129" y="12193"/>
                </a:cubicBezTo>
                <a:lnTo>
                  <a:pt x="12129" y="17770"/>
                </a:lnTo>
                <a:cubicBezTo>
                  <a:pt x="12129" y="17806"/>
                  <a:pt x="12100" y="17835"/>
                  <a:pt x="12065" y="17835"/>
                </a:cubicBezTo>
                <a:lnTo>
                  <a:pt x="9533" y="17835"/>
                </a:lnTo>
                <a:cubicBezTo>
                  <a:pt x="9498" y="17835"/>
                  <a:pt x="9471" y="17806"/>
                  <a:pt x="9471" y="17770"/>
                </a:cubicBezTo>
                <a:lnTo>
                  <a:pt x="9471" y="12193"/>
                </a:lnTo>
                <a:cubicBezTo>
                  <a:pt x="9471" y="12158"/>
                  <a:pt x="9442" y="12131"/>
                  <a:pt x="9407" y="12131"/>
                </a:cubicBezTo>
                <a:lnTo>
                  <a:pt x="3828" y="12131"/>
                </a:lnTo>
                <a:cubicBezTo>
                  <a:pt x="3793" y="12131"/>
                  <a:pt x="3765" y="12102"/>
                  <a:pt x="3765" y="12067"/>
                </a:cubicBezTo>
                <a:lnTo>
                  <a:pt x="3765" y="9535"/>
                </a:lnTo>
                <a:cubicBezTo>
                  <a:pt x="3765" y="9500"/>
                  <a:pt x="3793" y="9471"/>
                  <a:pt x="3828" y="9471"/>
                </a:cubicBezTo>
                <a:lnTo>
                  <a:pt x="9407" y="9471"/>
                </a:lnTo>
                <a:cubicBezTo>
                  <a:pt x="9442" y="9471"/>
                  <a:pt x="9469" y="9443"/>
                  <a:pt x="9469" y="9408"/>
                </a:cubicBezTo>
                <a:lnTo>
                  <a:pt x="9469" y="3830"/>
                </a:lnTo>
                <a:cubicBezTo>
                  <a:pt x="9469" y="3794"/>
                  <a:pt x="9498" y="3765"/>
                  <a:pt x="9533" y="3765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3" name="コールアウト"/>
          <p:cNvSpPr/>
          <p:nvPr/>
        </p:nvSpPr>
        <p:spPr>
          <a:xfrm>
            <a:off x="14025035" y="5681875"/>
            <a:ext cx="3185320" cy="20264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434" y="0"/>
                </a:moveTo>
                <a:cubicBezTo>
                  <a:pt x="3055" y="0"/>
                  <a:pt x="2748" y="482"/>
                  <a:pt x="2748" y="1079"/>
                </a:cubicBezTo>
                <a:lnTo>
                  <a:pt x="2748" y="8643"/>
                </a:lnTo>
                <a:lnTo>
                  <a:pt x="0" y="10800"/>
                </a:lnTo>
                <a:lnTo>
                  <a:pt x="2748" y="12962"/>
                </a:lnTo>
                <a:lnTo>
                  <a:pt x="2748" y="20517"/>
                </a:lnTo>
                <a:cubicBezTo>
                  <a:pt x="2748" y="21113"/>
                  <a:pt x="3055" y="21600"/>
                  <a:pt x="3434" y="21600"/>
                </a:cubicBezTo>
                <a:lnTo>
                  <a:pt x="20914" y="21600"/>
                </a:lnTo>
                <a:cubicBezTo>
                  <a:pt x="21293" y="21600"/>
                  <a:pt x="21600" y="21113"/>
                  <a:pt x="21600" y="20517"/>
                </a:cubicBezTo>
                <a:lnTo>
                  <a:pt x="21600" y="1079"/>
                </a:lnTo>
                <a:cubicBezTo>
                  <a:pt x="21600" y="482"/>
                  <a:pt x="21293" y="0"/>
                  <a:pt x="20914" y="0"/>
                </a:cubicBezTo>
                <a:lnTo>
                  <a:pt x="3434" y="0"/>
                </a:lnTo>
                <a:close/>
              </a:path>
            </a:pathLst>
          </a:custGeom>
          <a:solidFill>
            <a:srgbClr val="526EA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4" name="コンピュータ"/>
          <p:cNvSpPr/>
          <p:nvPr/>
        </p:nvSpPr>
        <p:spPr>
          <a:xfrm>
            <a:off x="15129230" y="6297227"/>
            <a:ext cx="1389801" cy="1121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5" name="電源"/>
          <p:cNvSpPr/>
          <p:nvPr/>
        </p:nvSpPr>
        <p:spPr>
          <a:xfrm>
            <a:off x="9820221" y="581820"/>
            <a:ext cx="1244310" cy="129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rgbClr val="AD371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6" name="Https:URL."/>
          <p:cNvSpPr/>
          <p:nvPr/>
        </p:nvSpPr>
        <p:spPr>
          <a:xfrm>
            <a:off x="14391833" y="9320138"/>
            <a:ext cx="6927038" cy="12700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Https:URL.</a:t>
            </a:r>
          </a:p>
        </p:txBody>
      </p:sp>
      <p:sp>
        <p:nvSpPr>
          <p:cNvPr id="227" name="歯車"/>
          <p:cNvSpPr/>
          <p:nvPr/>
        </p:nvSpPr>
        <p:spPr>
          <a:xfrm>
            <a:off x="7387450" y="594104"/>
            <a:ext cx="1269878" cy="1270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8" name="承認"/>
          <p:cNvSpPr/>
          <p:nvPr/>
        </p:nvSpPr>
        <p:spPr>
          <a:xfrm>
            <a:off x="21805242" y="932013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16449" y="5521"/>
                </a:moveTo>
                <a:cubicBezTo>
                  <a:pt x="16477" y="5521"/>
                  <a:pt x="16505" y="5532"/>
                  <a:pt x="16527" y="5553"/>
                </a:cubicBezTo>
                <a:lnTo>
                  <a:pt x="18129" y="7155"/>
                </a:lnTo>
                <a:cubicBezTo>
                  <a:pt x="18171" y="7198"/>
                  <a:pt x="18171" y="7268"/>
                  <a:pt x="18129" y="7311"/>
                </a:cubicBezTo>
                <a:lnTo>
                  <a:pt x="8340" y="17100"/>
                </a:lnTo>
                <a:cubicBezTo>
                  <a:pt x="8297" y="17142"/>
                  <a:pt x="8227" y="17142"/>
                  <a:pt x="8185" y="17100"/>
                </a:cubicBezTo>
                <a:lnTo>
                  <a:pt x="7693" y="16608"/>
                </a:lnTo>
                <a:lnTo>
                  <a:pt x="6505" y="15420"/>
                </a:lnTo>
                <a:lnTo>
                  <a:pt x="3062" y="11977"/>
                </a:lnTo>
                <a:cubicBezTo>
                  <a:pt x="3020" y="11934"/>
                  <a:pt x="3020" y="11866"/>
                  <a:pt x="3062" y="11823"/>
                </a:cubicBezTo>
                <a:lnTo>
                  <a:pt x="4664" y="10221"/>
                </a:lnTo>
                <a:cubicBezTo>
                  <a:pt x="4707" y="10178"/>
                  <a:pt x="4777" y="10178"/>
                  <a:pt x="4820" y="10221"/>
                </a:cubicBezTo>
                <a:lnTo>
                  <a:pt x="8185" y="13586"/>
                </a:lnTo>
                <a:cubicBezTo>
                  <a:pt x="8227" y="13629"/>
                  <a:pt x="8297" y="13629"/>
                  <a:pt x="8340" y="13586"/>
                </a:cubicBezTo>
                <a:lnTo>
                  <a:pt x="16373" y="5553"/>
                </a:lnTo>
                <a:cubicBezTo>
                  <a:pt x="16394" y="5532"/>
                  <a:pt x="16421" y="5521"/>
                  <a:pt x="16449" y="5521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9" name="メイン画面"/>
          <p:cNvSpPr txBox="1"/>
          <p:nvPr/>
        </p:nvSpPr>
        <p:spPr>
          <a:xfrm>
            <a:off x="20950795" y="614306"/>
            <a:ext cx="2654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メイン画面</a:t>
            </a:r>
          </a:p>
        </p:txBody>
      </p:sp>
      <p:sp>
        <p:nvSpPr>
          <p:cNvPr id="230" name="チャット参加"/>
          <p:cNvSpPr txBox="1"/>
          <p:nvPr/>
        </p:nvSpPr>
        <p:spPr>
          <a:xfrm>
            <a:off x="20696795" y="1743810"/>
            <a:ext cx="316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チャット参加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四角形"/>
          <p:cNvSpPr/>
          <p:nvPr/>
        </p:nvSpPr>
        <p:spPr>
          <a:xfrm>
            <a:off x="10671114" y="4517930"/>
            <a:ext cx="6849004" cy="842543"/>
          </a:xfrm>
          <a:prstGeom prst="rect">
            <a:avLst/>
          </a:prstGeom>
          <a:blipFill>
            <a:blip r:embed="rId3">
              <a:alphaModFix amt="4589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33" name="四角形"/>
          <p:cNvSpPr/>
          <p:nvPr/>
        </p:nvSpPr>
        <p:spPr>
          <a:xfrm>
            <a:off x="10671114" y="5631679"/>
            <a:ext cx="6849004" cy="842544"/>
          </a:xfrm>
          <a:prstGeom prst="rect">
            <a:avLst/>
          </a:prstGeom>
          <a:blipFill>
            <a:blip r:embed="rId4">
              <a:alphaModFix amt="54417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4" name="メールアドレス"/>
          <p:cNvSpPr txBox="1"/>
          <p:nvPr/>
        </p:nvSpPr>
        <p:spPr>
          <a:xfrm>
            <a:off x="6355830" y="463440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メールアドレス</a:t>
            </a:r>
          </a:p>
        </p:txBody>
      </p:sp>
      <p:sp>
        <p:nvSpPr>
          <p:cNvPr id="235" name="パスワード"/>
          <p:cNvSpPr txBox="1"/>
          <p:nvPr/>
        </p:nvSpPr>
        <p:spPr>
          <a:xfrm>
            <a:off x="6355830" y="574815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パスワード</a:t>
            </a:r>
          </a:p>
        </p:txBody>
      </p:sp>
      <p:sp>
        <p:nvSpPr>
          <p:cNvPr id="236" name="確定"/>
          <p:cNvSpPr/>
          <p:nvPr/>
        </p:nvSpPr>
        <p:spPr>
          <a:xfrm>
            <a:off x="9823639" y="10105680"/>
            <a:ext cx="3785865" cy="1270001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確定</a:t>
            </a:r>
          </a:p>
        </p:txBody>
      </p:sp>
      <p:sp>
        <p:nvSpPr>
          <p:cNvPr id="237" name="四角形"/>
          <p:cNvSpPr/>
          <p:nvPr/>
        </p:nvSpPr>
        <p:spPr>
          <a:xfrm>
            <a:off x="10671114" y="3403690"/>
            <a:ext cx="6849004" cy="842544"/>
          </a:xfrm>
          <a:prstGeom prst="rect">
            <a:avLst/>
          </a:prstGeom>
          <a:blipFill>
            <a:blip r:embed="rId5">
              <a:alphaModFix amt="45892"/>
            </a:blip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38" name="ニックネーム"/>
          <p:cNvSpPr txBox="1"/>
          <p:nvPr/>
        </p:nvSpPr>
        <p:spPr>
          <a:xfrm>
            <a:off x="6355830" y="3520651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  <p:sp>
        <p:nvSpPr>
          <p:cNvPr id="239" name="アイコン"/>
          <p:cNvSpPr txBox="1"/>
          <p:nvPr/>
        </p:nvSpPr>
        <p:spPr>
          <a:xfrm>
            <a:off x="6355830" y="7229393"/>
            <a:ext cx="377904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アイコン</a:t>
            </a:r>
          </a:p>
        </p:txBody>
      </p:sp>
      <p:sp>
        <p:nvSpPr>
          <p:cNvPr id="240" name="円形"/>
          <p:cNvSpPr/>
          <p:nvPr/>
        </p:nvSpPr>
        <p:spPr>
          <a:xfrm>
            <a:off x="10671113" y="7022369"/>
            <a:ext cx="1270001" cy="1270001"/>
          </a:xfrm>
          <a:prstGeom prst="ellipse">
            <a:avLst/>
          </a:prstGeom>
          <a:blipFill>
            <a:blip r:embed="rId6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1" name="三角形"/>
          <p:cNvSpPr/>
          <p:nvPr/>
        </p:nvSpPr>
        <p:spPr>
          <a:xfrm>
            <a:off x="11530310" y="7764663"/>
            <a:ext cx="372523" cy="456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2160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2" name="個人情報変更"/>
          <p:cNvSpPr/>
          <p:nvPr/>
        </p:nvSpPr>
        <p:spPr>
          <a:xfrm>
            <a:off x="6434219" y="984232"/>
            <a:ext cx="10906602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個人情報変更</a:t>
            </a:r>
          </a:p>
        </p:txBody>
      </p:sp>
      <p:sp>
        <p:nvSpPr>
          <p:cNvPr id="243" name="個人情報変更画面"/>
          <p:cNvSpPr txBox="1"/>
          <p:nvPr/>
        </p:nvSpPr>
        <p:spPr>
          <a:xfrm>
            <a:off x="20219939" y="193510"/>
            <a:ext cx="417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個人情報変更画面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四角形"/>
          <p:cNvSpPr/>
          <p:nvPr/>
        </p:nvSpPr>
        <p:spPr>
          <a:xfrm>
            <a:off x="-360496" y="-4888"/>
            <a:ext cx="24105432" cy="13013867"/>
          </a:xfrm>
          <a:prstGeom prst="rect">
            <a:avLst/>
          </a:prstGeom>
          <a:solidFill>
            <a:srgbClr val="5B86F2">
              <a:alpha val="2632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6" name="ニックネーム"/>
          <p:cNvSpPr/>
          <p:nvPr/>
        </p:nvSpPr>
        <p:spPr>
          <a:xfrm>
            <a:off x="2470790" y="594166"/>
            <a:ext cx="37537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ニックネーム</a:t>
            </a:r>
          </a:p>
        </p:txBody>
      </p:sp>
      <p:sp>
        <p:nvSpPr>
          <p:cNvPr id="247" name="四角形"/>
          <p:cNvSpPr/>
          <p:nvPr/>
        </p:nvSpPr>
        <p:spPr>
          <a:xfrm>
            <a:off x="11291234" y="362226"/>
            <a:ext cx="12525332" cy="122796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48" name="円形"/>
          <p:cNvSpPr/>
          <p:nvPr/>
        </p:nvSpPr>
        <p:spPr>
          <a:xfrm>
            <a:off x="527724" y="594166"/>
            <a:ext cx="1270001" cy="12700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000000"/>
                </a:solidFill>
              </a:defRPr>
            </a:pPr>
          </a:p>
        </p:txBody>
      </p:sp>
      <p:sp>
        <p:nvSpPr>
          <p:cNvPr id="249" name="四角形"/>
          <p:cNvSpPr/>
          <p:nvPr/>
        </p:nvSpPr>
        <p:spPr>
          <a:xfrm>
            <a:off x="11557000" y="1131640"/>
            <a:ext cx="12192520" cy="10030432"/>
          </a:xfrm>
          <a:prstGeom prst="rect">
            <a:avLst/>
          </a:prstGeom>
          <a:solidFill>
            <a:srgbClr val="90909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0" name="楕円"/>
          <p:cNvSpPr/>
          <p:nvPr/>
        </p:nvSpPr>
        <p:spPr>
          <a:xfrm>
            <a:off x="12121060" y="2194064"/>
            <a:ext cx="828788" cy="849897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51" name="楕円"/>
          <p:cNvSpPr/>
          <p:nvPr/>
        </p:nvSpPr>
        <p:spPr>
          <a:xfrm>
            <a:off x="12121060" y="4899951"/>
            <a:ext cx="828788" cy="84989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52" name="楕円"/>
          <p:cNvSpPr/>
          <p:nvPr/>
        </p:nvSpPr>
        <p:spPr>
          <a:xfrm>
            <a:off x="12121060" y="7605838"/>
            <a:ext cx="828788" cy="84989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53" name="楕円"/>
          <p:cNvSpPr/>
          <p:nvPr/>
        </p:nvSpPr>
        <p:spPr>
          <a:xfrm>
            <a:off x="22510498" y="9932793"/>
            <a:ext cx="828789" cy="849898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54" name="メッセージ例"/>
          <p:cNvSpPr/>
          <p:nvPr/>
        </p:nvSpPr>
        <p:spPr>
          <a:xfrm>
            <a:off x="13562007" y="2086803"/>
            <a:ext cx="5850733" cy="1064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2" y="0"/>
                </a:moveTo>
                <a:cubicBezTo>
                  <a:pt x="1043" y="0"/>
                  <a:pt x="938" y="577"/>
                  <a:pt x="938" y="1289"/>
                </a:cubicBezTo>
                <a:lnTo>
                  <a:pt x="938" y="10309"/>
                </a:lnTo>
                <a:lnTo>
                  <a:pt x="0" y="12886"/>
                </a:lnTo>
                <a:lnTo>
                  <a:pt x="938" y="15463"/>
                </a:lnTo>
                <a:lnTo>
                  <a:pt x="938" y="20311"/>
                </a:lnTo>
                <a:cubicBezTo>
                  <a:pt x="938" y="21023"/>
                  <a:pt x="1043" y="21600"/>
                  <a:pt x="1172" y="21600"/>
                </a:cubicBezTo>
                <a:lnTo>
                  <a:pt x="21366" y="21600"/>
                </a:lnTo>
                <a:cubicBezTo>
                  <a:pt x="21495" y="21600"/>
                  <a:pt x="21600" y="21023"/>
                  <a:pt x="21600" y="20311"/>
                </a:cubicBezTo>
                <a:lnTo>
                  <a:pt x="21600" y="1289"/>
                </a:lnTo>
                <a:cubicBezTo>
                  <a:pt x="21600" y="577"/>
                  <a:pt x="21495" y="0"/>
                  <a:pt x="21366" y="0"/>
                </a:cubicBezTo>
                <a:lnTo>
                  <a:pt x="1172" y="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メッセージ例</a:t>
            </a:r>
          </a:p>
        </p:txBody>
      </p:sp>
      <p:sp>
        <p:nvSpPr>
          <p:cNvPr id="255" name="メッセージ例メッセージ例メッセージ例メッセージ例"/>
          <p:cNvSpPr/>
          <p:nvPr/>
        </p:nvSpPr>
        <p:spPr>
          <a:xfrm>
            <a:off x="13562007" y="4190838"/>
            <a:ext cx="5850733" cy="1679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2" y="0"/>
                </a:moveTo>
                <a:cubicBezTo>
                  <a:pt x="1043" y="0"/>
                  <a:pt x="938" y="366"/>
                  <a:pt x="938" y="817"/>
                </a:cubicBezTo>
                <a:lnTo>
                  <a:pt x="938" y="14443"/>
                </a:lnTo>
                <a:lnTo>
                  <a:pt x="0" y="16076"/>
                </a:lnTo>
                <a:lnTo>
                  <a:pt x="938" y="17710"/>
                </a:lnTo>
                <a:lnTo>
                  <a:pt x="938" y="20783"/>
                </a:lnTo>
                <a:cubicBezTo>
                  <a:pt x="938" y="21234"/>
                  <a:pt x="1043" y="21600"/>
                  <a:pt x="1172" y="21600"/>
                </a:cubicBezTo>
                <a:lnTo>
                  <a:pt x="21366" y="21600"/>
                </a:lnTo>
                <a:cubicBezTo>
                  <a:pt x="21495" y="21600"/>
                  <a:pt x="21600" y="21234"/>
                  <a:pt x="21600" y="20783"/>
                </a:cubicBezTo>
                <a:lnTo>
                  <a:pt x="21600" y="817"/>
                </a:lnTo>
                <a:cubicBezTo>
                  <a:pt x="21600" y="366"/>
                  <a:pt x="21495" y="0"/>
                  <a:pt x="21366" y="0"/>
                </a:cubicBezTo>
                <a:lnTo>
                  <a:pt x="1172" y="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メッセージ例メッセージ例メッセージ例メッセージ例</a:t>
            </a:r>
          </a:p>
        </p:txBody>
      </p:sp>
      <p:sp>
        <p:nvSpPr>
          <p:cNvPr id="256" name="メッセージ例"/>
          <p:cNvSpPr/>
          <p:nvPr/>
        </p:nvSpPr>
        <p:spPr>
          <a:xfrm>
            <a:off x="13562007" y="7498577"/>
            <a:ext cx="5850733" cy="1064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72" y="0"/>
                </a:moveTo>
                <a:cubicBezTo>
                  <a:pt x="1043" y="0"/>
                  <a:pt x="938" y="577"/>
                  <a:pt x="938" y="1289"/>
                </a:cubicBezTo>
                <a:lnTo>
                  <a:pt x="938" y="10309"/>
                </a:lnTo>
                <a:lnTo>
                  <a:pt x="0" y="12886"/>
                </a:lnTo>
                <a:lnTo>
                  <a:pt x="938" y="15463"/>
                </a:lnTo>
                <a:lnTo>
                  <a:pt x="938" y="20311"/>
                </a:lnTo>
                <a:cubicBezTo>
                  <a:pt x="938" y="21023"/>
                  <a:pt x="1043" y="21600"/>
                  <a:pt x="1172" y="21600"/>
                </a:cubicBezTo>
                <a:lnTo>
                  <a:pt x="21366" y="21600"/>
                </a:lnTo>
                <a:cubicBezTo>
                  <a:pt x="21495" y="21600"/>
                  <a:pt x="21600" y="21023"/>
                  <a:pt x="21600" y="20311"/>
                </a:cubicBezTo>
                <a:lnTo>
                  <a:pt x="21600" y="1289"/>
                </a:lnTo>
                <a:cubicBezTo>
                  <a:pt x="21600" y="577"/>
                  <a:pt x="21495" y="0"/>
                  <a:pt x="21366" y="0"/>
                </a:cubicBezTo>
                <a:lnTo>
                  <a:pt x="1172" y="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メッセージ例</a:t>
            </a:r>
          </a:p>
        </p:txBody>
      </p:sp>
      <p:sp>
        <p:nvSpPr>
          <p:cNvPr id="257" name="メッセージ例"/>
          <p:cNvSpPr/>
          <p:nvPr/>
        </p:nvSpPr>
        <p:spPr>
          <a:xfrm>
            <a:off x="15980543" y="9825532"/>
            <a:ext cx="6045995" cy="1064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7" y="0"/>
                </a:moveTo>
                <a:cubicBezTo>
                  <a:pt x="102" y="0"/>
                  <a:pt x="0" y="577"/>
                  <a:pt x="0" y="1289"/>
                </a:cubicBezTo>
                <a:lnTo>
                  <a:pt x="0" y="20311"/>
                </a:lnTo>
                <a:cubicBezTo>
                  <a:pt x="0" y="21023"/>
                  <a:pt x="102" y="21600"/>
                  <a:pt x="227" y="21600"/>
                </a:cubicBezTo>
                <a:lnTo>
                  <a:pt x="19768" y="21600"/>
                </a:lnTo>
                <a:cubicBezTo>
                  <a:pt x="19893" y="21600"/>
                  <a:pt x="19995" y="21023"/>
                  <a:pt x="19995" y="20311"/>
                </a:cubicBezTo>
                <a:lnTo>
                  <a:pt x="19995" y="16075"/>
                </a:lnTo>
                <a:lnTo>
                  <a:pt x="21600" y="13498"/>
                </a:lnTo>
                <a:lnTo>
                  <a:pt x="19995" y="10921"/>
                </a:lnTo>
                <a:lnTo>
                  <a:pt x="19995" y="1289"/>
                </a:lnTo>
                <a:cubicBezTo>
                  <a:pt x="19995" y="577"/>
                  <a:pt x="19893" y="0"/>
                  <a:pt x="19768" y="0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メッセージ例</a:t>
            </a:r>
          </a:p>
        </p:txBody>
      </p:sp>
      <p:sp>
        <p:nvSpPr>
          <p:cNvPr id="258" name="電源"/>
          <p:cNvSpPr/>
          <p:nvPr/>
        </p:nvSpPr>
        <p:spPr>
          <a:xfrm>
            <a:off x="11913299" y="11487013"/>
            <a:ext cx="1022999" cy="1064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797" y="0"/>
                </a:moveTo>
                <a:cubicBezTo>
                  <a:pt x="9878" y="0"/>
                  <a:pt x="9133" y="716"/>
                  <a:pt x="9133" y="1600"/>
                </a:cubicBezTo>
                <a:lnTo>
                  <a:pt x="9133" y="10222"/>
                </a:lnTo>
                <a:cubicBezTo>
                  <a:pt x="9133" y="11106"/>
                  <a:pt x="9878" y="11822"/>
                  <a:pt x="10797" y="11822"/>
                </a:cubicBezTo>
                <a:cubicBezTo>
                  <a:pt x="11717" y="11822"/>
                  <a:pt x="12461" y="11106"/>
                  <a:pt x="12461" y="10222"/>
                </a:cubicBezTo>
                <a:lnTo>
                  <a:pt x="12461" y="1600"/>
                </a:lnTo>
                <a:cubicBezTo>
                  <a:pt x="12461" y="716"/>
                  <a:pt x="11717" y="0"/>
                  <a:pt x="10797" y="0"/>
                </a:cubicBezTo>
                <a:close/>
                <a:moveTo>
                  <a:pt x="4155" y="3552"/>
                </a:moveTo>
                <a:cubicBezTo>
                  <a:pt x="3730" y="3561"/>
                  <a:pt x="3308" y="3725"/>
                  <a:pt x="2990" y="4045"/>
                </a:cubicBezTo>
                <a:cubicBezTo>
                  <a:pt x="1061" y="5987"/>
                  <a:pt x="0" y="8536"/>
                  <a:pt x="0" y="11220"/>
                </a:cubicBezTo>
                <a:cubicBezTo>
                  <a:pt x="0" y="16941"/>
                  <a:pt x="4840" y="21600"/>
                  <a:pt x="10797" y="21600"/>
                </a:cubicBezTo>
                <a:cubicBezTo>
                  <a:pt x="16754" y="21600"/>
                  <a:pt x="21600" y="16941"/>
                  <a:pt x="21594" y="11220"/>
                </a:cubicBezTo>
                <a:cubicBezTo>
                  <a:pt x="21594" y="8536"/>
                  <a:pt x="20534" y="5987"/>
                  <a:pt x="18605" y="4045"/>
                </a:cubicBezTo>
                <a:cubicBezTo>
                  <a:pt x="17973" y="3411"/>
                  <a:pt x="16917" y="3383"/>
                  <a:pt x="16251" y="3996"/>
                </a:cubicBezTo>
                <a:cubicBezTo>
                  <a:pt x="15591" y="4603"/>
                  <a:pt x="15565" y="5618"/>
                  <a:pt x="16202" y="6258"/>
                </a:cubicBezTo>
                <a:cubicBezTo>
                  <a:pt x="17539" y="7603"/>
                  <a:pt x="18271" y="9360"/>
                  <a:pt x="18271" y="11220"/>
                </a:cubicBezTo>
                <a:cubicBezTo>
                  <a:pt x="18271" y="15179"/>
                  <a:pt x="14910" y="18401"/>
                  <a:pt x="10792" y="18401"/>
                </a:cubicBezTo>
                <a:cubicBezTo>
                  <a:pt x="6674" y="18401"/>
                  <a:pt x="3323" y="15179"/>
                  <a:pt x="3323" y="11220"/>
                </a:cubicBezTo>
                <a:cubicBezTo>
                  <a:pt x="3323" y="9360"/>
                  <a:pt x="4056" y="7598"/>
                  <a:pt x="5392" y="6258"/>
                </a:cubicBezTo>
                <a:cubicBezTo>
                  <a:pt x="6030" y="5618"/>
                  <a:pt x="6009" y="4609"/>
                  <a:pt x="5343" y="3996"/>
                </a:cubicBezTo>
                <a:cubicBezTo>
                  <a:pt x="5010" y="3690"/>
                  <a:pt x="4580" y="3543"/>
                  <a:pt x="4155" y="3552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59" name="下書き"/>
          <p:cNvSpPr/>
          <p:nvPr/>
        </p:nvSpPr>
        <p:spPr>
          <a:xfrm>
            <a:off x="21611801" y="1138422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0" name="音量"/>
          <p:cNvSpPr/>
          <p:nvPr/>
        </p:nvSpPr>
        <p:spPr>
          <a:xfrm>
            <a:off x="19401425" y="11429992"/>
            <a:ext cx="1349912" cy="1178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3" fill="norm" stroke="1" extrusionOk="0">
                <a:moveTo>
                  <a:pt x="9522" y="5"/>
                </a:moveTo>
                <a:cubicBezTo>
                  <a:pt x="9458" y="16"/>
                  <a:pt x="9393" y="50"/>
                  <a:pt x="9338" y="109"/>
                </a:cubicBezTo>
                <a:lnTo>
                  <a:pt x="4461" y="5364"/>
                </a:lnTo>
                <a:cubicBezTo>
                  <a:pt x="4398" y="5432"/>
                  <a:pt x="4313" y="5470"/>
                  <a:pt x="4226" y="5470"/>
                </a:cubicBezTo>
                <a:lnTo>
                  <a:pt x="808" y="5470"/>
                </a:lnTo>
                <a:cubicBezTo>
                  <a:pt x="363" y="5470"/>
                  <a:pt x="0" y="5880"/>
                  <a:pt x="0" y="6387"/>
                </a:cubicBezTo>
                <a:lnTo>
                  <a:pt x="0" y="15058"/>
                </a:lnTo>
                <a:cubicBezTo>
                  <a:pt x="0" y="15565"/>
                  <a:pt x="362" y="15975"/>
                  <a:pt x="808" y="15975"/>
                </a:cubicBezTo>
                <a:lnTo>
                  <a:pt x="4226" y="15975"/>
                </a:lnTo>
                <a:cubicBezTo>
                  <a:pt x="4313" y="15975"/>
                  <a:pt x="4398" y="16013"/>
                  <a:pt x="4461" y="16081"/>
                </a:cubicBezTo>
                <a:lnTo>
                  <a:pt x="9338" y="21336"/>
                </a:lnTo>
                <a:cubicBezTo>
                  <a:pt x="9557" y="21571"/>
                  <a:pt x="9917" y="21395"/>
                  <a:pt x="9917" y="21053"/>
                </a:cubicBezTo>
                <a:lnTo>
                  <a:pt x="9917" y="392"/>
                </a:lnTo>
                <a:cubicBezTo>
                  <a:pt x="9917" y="135"/>
                  <a:pt x="9715" y="-29"/>
                  <a:pt x="9522" y="5"/>
                </a:cubicBezTo>
                <a:close/>
                <a:moveTo>
                  <a:pt x="18098" y="7"/>
                </a:moveTo>
                <a:lnTo>
                  <a:pt x="16830" y="1320"/>
                </a:lnTo>
                <a:cubicBezTo>
                  <a:pt x="18734" y="3848"/>
                  <a:pt x="19886" y="7132"/>
                  <a:pt x="19886" y="10723"/>
                </a:cubicBezTo>
                <a:cubicBezTo>
                  <a:pt x="19886" y="14313"/>
                  <a:pt x="18734" y="17597"/>
                  <a:pt x="16830" y="20125"/>
                </a:cubicBezTo>
                <a:lnTo>
                  <a:pt x="18098" y="21436"/>
                </a:lnTo>
                <a:cubicBezTo>
                  <a:pt x="20280" y="18562"/>
                  <a:pt x="21600" y="14817"/>
                  <a:pt x="21600" y="10723"/>
                </a:cubicBezTo>
                <a:cubicBezTo>
                  <a:pt x="21600" y="6628"/>
                  <a:pt x="20280" y="2881"/>
                  <a:pt x="18098" y="7"/>
                </a:cubicBezTo>
                <a:close/>
                <a:moveTo>
                  <a:pt x="15546" y="2646"/>
                </a:moveTo>
                <a:lnTo>
                  <a:pt x="14272" y="3965"/>
                </a:lnTo>
                <a:cubicBezTo>
                  <a:pt x="15619" y="5794"/>
                  <a:pt x="16430" y="8151"/>
                  <a:pt x="16430" y="10723"/>
                </a:cubicBezTo>
                <a:cubicBezTo>
                  <a:pt x="16430" y="13294"/>
                  <a:pt x="15618" y="15651"/>
                  <a:pt x="14272" y="17480"/>
                </a:cubicBezTo>
                <a:lnTo>
                  <a:pt x="15546" y="18797"/>
                </a:lnTo>
                <a:cubicBezTo>
                  <a:pt x="17171" y="16619"/>
                  <a:pt x="18151" y="13802"/>
                  <a:pt x="18151" y="10723"/>
                </a:cubicBezTo>
                <a:cubicBezTo>
                  <a:pt x="18151" y="7643"/>
                  <a:pt x="17171" y="4824"/>
                  <a:pt x="15546" y="2646"/>
                </a:cubicBezTo>
                <a:close/>
                <a:moveTo>
                  <a:pt x="13064" y="5215"/>
                </a:moveTo>
                <a:lnTo>
                  <a:pt x="11908" y="6414"/>
                </a:lnTo>
                <a:cubicBezTo>
                  <a:pt x="12740" y="7595"/>
                  <a:pt x="13236" y="9092"/>
                  <a:pt x="13236" y="10723"/>
                </a:cubicBezTo>
                <a:cubicBezTo>
                  <a:pt x="13236" y="12353"/>
                  <a:pt x="12740" y="13851"/>
                  <a:pt x="11908" y="15031"/>
                </a:cubicBezTo>
                <a:lnTo>
                  <a:pt x="13064" y="16228"/>
                </a:lnTo>
                <a:cubicBezTo>
                  <a:pt x="14148" y="14731"/>
                  <a:pt x="14799" y="12813"/>
                  <a:pt x="14799" y="10723"/>
                </a:cubicBezTo>
                <a:cubicBezTo>
                  <a:pt x="14799" y="8632"/>
                  <a:pt x="14147" y="6712"/>
                  <a:pt x="13064" y="5215"/>
                </a:cubicBezTo>
                <a:close/>
              </a:path>
            </a:pathLst>
          </a:cu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1" name="角丸四角形"/>
          <p:cNvSpPr/>
          <p:nvPr/>
        </p:nvSpPr>
        <p:spPr>
          <a:xfrm>
            <a:off x="430320" y="3461757"/>
            <a:ext cx="9791332" cy="9138061"/>
          </a:xfrm>
          <a:prstGeom prst="roundRect">
            <a:avLst>
              <a:gd name="adj" fmla="val 1498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62" name="楕円"/>
          <p:cNvSpPr/>
          <p:nvPr/>
        </p:nvSpPr>
        <p:spPr>
          <a:xfrm>
            <a:off x="1067702" y="3623126"/>
            <a:ext cx="1981242" cy="186811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63" name="楕円"/>
          <p:cNvSpPr/>
          <p:nvPr/>
        </p:nvSpPr>
        <p:spPr>
          <a:xfrm>
            <a:off x="1067702" y="5661960"/>
            <a:ext cx="1981242" cy="186811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64" name="楕円"/>
          <p:cNvSpPr/>
          <p:nvPr/>
        </p:nvSpPr>
        <p:spPr>
          <a:xfrm>
            <a:off x="1067702" y="7700795"/>
            <a:ext cx="1981242" cy="186811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65" name="楕円"/>
          <p:cNvSpPr/>
          <p:nvPr/>
        </p:nvSpPr>
        <p:spPr>
          <a:xfrm>
            <a:off x="1067702" y="9739629"/>
            <a:ext cx="1981242" cy="186811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/>
            </a:pPr>
          </a:p>
        </p:txBody>
      </p:sp>
      <p:sp>
        <p:nvSpPr>
          <p:cNvPr id="266" name="音量"/>
          <p:cNvSpPr/>
          <p:nvPr/>
        </p:nvSpPr>
        <p:spPr>
          <a:xfrm>
            <a:off x="2231659" y="7014284"/>
            <a:ext cx="590830" cy="51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3" fill="norm" stroke="1" extrusionOk="0">
                <a:moveTo>
                  <a:pt x="9522" y="5"/>
                </a:moveTo>
                <a:cubicBezTo>
                  <a:pt x="9458" y="16"/>
                  <a:pt x="9393" y="50"/>
                  <a:pt x="9338" y="109"/>
                </a:cubicBezTo>
                <a:lnTo>
                  <a:pt x="4461" y="5364"/>
                </a:lnTo>
                <a:cubicBezTo>
                  <a:pt x="4398" y="5432"/>
                  <a:pt x="4313" y="5470"/>
                  <a:pt x="4226" y="5470"/>
                </a:cubicBezTo>
                <a:lnTo>
                  <a:pt x="808" y="5470"/>
                </a:lnTo>
                <a:cubicBezTo>
                  <a:pt x="363" y="5470"/>
                  <a:pt x="0" y="5880"/>
                  <a:pt x="0" y="6387"/>
                </a:cubicBezTo>
                <a:lnTo>
                  <a:pt x="0" y="15058"/>
                </a:lnTo>
                <a:cubicBezTo>
                  <a:pt x="0" y="15565"/>
                  <a:pt x="362" y="15975"/>
                  <a:pt x="808" y="15975"/>
                </a:cubicBezTo>
                <a:lnTo>
                  <a:pt x="4226" y="15975"/>
                </a:lnTo>
                <a:cubicBezTo>
                  <a:pt x="4313" y="15975"/>
                  <a:pt x="4398" y="16013"/>
                  <a:pt x="4461" y="16081"/>
                </a:cubicBezTo>
                <a:lnTo>
                  <a:pt x="9338" y="21336"/>
                </a:lnTo>
                <a:cubicBezTo>
                  <a:pt x="9557" y="21571"/>
                  <a:pt x="9917" y="21395"/>
                  <a:pt x="9917" y="21053"/>
                </a:cubicBezTo>
                <a:lnTo>
                  <a:pt x="9917" y="392"/>
                </a:lnTo>
                <a:cubicBezTo>
                  <a:pt x="9917" y="135"/>
                  <a:pt x="9715" y="-29"/>
                  <a:pt x="9522" y="5"/>
                </a:cubicBezTo>
                <a:close/>
                <a:moveTo>
                  <a:pt x="18098" y="7"/>
                </a:moveTo>
                <a:lnTo>
                  <a:pt x="16830" y="1320"/>
                </a:lnTo>
                <a:cubicBezTo>
                  <a:pt x="18734" y="3848"/>
                  <a:pt x="19886" y="7132"/>
                  <a:pt x="19886" y="10723"/>
                </a:cubicBezTo>
                <a:cubicBezTo>
                  <a:pt x="19886" y="14313"/>
                  <a:pt x="18734" y="17597"/>
                  <a:pt x="16830" y="20125"/>
                </a:cubicBezTo>
                <a:lnTo>
                  <a:pt x="18098" y="21436"/>
                </a:lnTo>
                <a:cubicBezTo>
                  <a:pt x="20280" y="18562"/>
                  <a:pt x="21600" y="14817"/>
                  <a:pt x="21600" y="10723"/>
                </a:cubicBezTo>
                <a:cubicBezTo>
                  <a:pt x="21600" y="6628"/>
                  <a:pt x="20280" y="2881"/>
                  <a:pt x="18098" y="7"/>
                </a:cubicBezTo>
                <a:close/>
                <a:moveTo>
                  <a:pt x="15546" y="2646"/>
                </a:moveTo>
                <a:lnTo>
                  <a:pt x="14272" y="3965"/>
                </a:lnTo>
                <a:cubicBezTo>
                  <a:pt x="15619" y="5794"/>
                  <a:pt x="16430" y="8151"/>
                  <a:pt x="16430" y="10723"/>
                </a:cubicBezTo>
                <a:cubicBezTo>
                  <a:pt x="16430" y="13294"/>
                  <a:pt x="15618" y="15651"/>
                  <a:pt x="14272" y="17480"/>
                </a:cubicBezTo>
                <a:lnTo>
                  <a:pt x="15546" y="18797"/>
                </a:lnTo>
                <a:cubicBezTo>
                  <a:pt x="17171" y="16619"/>
                  <a:pt x="18151" y="13802"/>
                  <a:pt x="18151" y="10723"/>
                </a:cubicBezTo>
                <a:cubicBezTo>
                  <a:pt x="18151" y="7643"/>
                  <a:pt x="17171" y="4824"/>
                  <a:pt x="15546" y="2646"/>
                </a:cubicBezTo>
                <a:close/>
                <a:moveTo>
                  <a:pt x="13064" y="5215"/>
                </a:moveTo>
                <a:lnTo>
                  <a:pt x="11908" y="6414"/>
                </a:lnTo>
                <a:cubicBezTo>
                  <a:pt x="12740" y="7595"/>
                  <a:pt x="13236" y="9092"/>
                  <a:pt x="13236" y="10723"/>
                </a:cubicBezTo>
                <a:cubicBezTo>
                  <a:pt x="13236" y="12353"/>
                  <a:pt x="12740" y="13851"/>
                  <a:pt x="11908" y="15031"/>
                </a:cubicBezTo>
                <a:lnTo>
                  <a:pt x="13064" y="16228"/>
                </a:lnTo>
                <a:cubicBezTo>
                  <a:pt x="14148" y="14731"/>
                  <a:pt x="14799" y="12813"/>
                  <a:pt x="14799" y="10723"/>
                </a:cubicBezTo>
                <a:cubicBezTo>
                  <a:pt x="14799" y="8632"/>
                  <a:pt x="14147" y="6712"/>
                  <a:pt x="13064" y="5215"/>
                </a:cubicBezTo>
                <a:close/>
              </a:path>
            </a:pathLst>
          </a:custGeom>
          <a:solidFill>
            <a:srgbClr val="FF3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67" name="ニックネーム"/>
          <p:cNvSpPr txBox="1"/>
          <p:nvPr/>
        </p:nvSpPr>
        <p:spPr>
          <a:xfrm>
            <a:off x="3847824" y="4252383"/>
            <a:ext cx="463958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  <p:sp>
        <p:nvSpPr>
          <p:cNvPr id="268" name="ニックネーム"/>
          <p:cNvSpPr txBox="1"/>
          <p:nvPr/>
        </p:nvSpPr>
        <p:spPr>
          <a:xfrm>
            <a:off x="3900432" y="6197245"/>
            <a:ext cx="3753768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  <p:sp>
        <p:nvSpPr>
          <p:cNvPr id="269" name="ニックネーム"/>
          <p:cNvSpPr txBox="1"/>
          <p:nvPr/>
        </p:nvSpPr>
        <p:spPr>
          <a:xfrm>
            <a:off x="3847824" y="8330052"/>
            <a:ext cx="4639586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  <p:sp>
        <p:nvSpPr>
          <p:cNvPr id="270" name="ニックネーム"/>
          <p:cNvSpPr txBox="1"/>
          <p:nvPr/>
        </p:nvSpPr>
        <p:spPr>
          <a:xfrm>
            <a:off x="3847824" y="10368886"/>
            <a:ext cx="463958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ニックネーム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