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9" r:id="rId2"/>
    <p:sldId id="256" r:id="rId3"/>
    <p:sldId id="257" r:id="rId4"/>
    <p:sldId id="262" r:id="rId5"/>
    <p:sldId id="263" r:id="rId6"/>
    <p:sldId id="258"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howGuides="1">
      <p:cViewPr varScale="1">
        <p:scale>
          <a:sx n="118" d="100"/>
          <a:sy n="118" d="100"/>
        </p:scale>
        <p:origin x="240" y="2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1E9B27-995C-4165-A7A7-89530BE473C0}" type="datetimeFigureOut">
              <a:rPr kumimoji="1" lang="ja-JP" altLang="en-US" smtClean="0"/>
              <a:t>2022/3/28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B8C8F5-E33C-4653-9505-62B35C9B6024}" type="slidenum">
              <a:rPr kumimoji="1" lang="ja-JP" altLang="en-US" smtClean="0"/>
              <a:t>‹#›</a:t>
            </a:fld>
            <a:endParaRPr kumimoji="1" lang="ja-JP" altLang="en-US"/>
          </a:p>
        </p:txBody>
      </p:sp>
    </p:spTree>
    <p:extLst>
      <p:ext uri="{BB962C8B-B14F-4D97-AF65-F5344CB8AC3E}">
        <p14:creationId xmlns:p14="http://schemas.microsoft.com/office/powerpoint/2010/main" val="34104796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135EA8E-006A-463A-BFA1-01161B536AC9}" type="slidenum">
              <a:rPr kumimoji="1" lang="ja-JP" altLang="en-US" smtClean="0"/>
              <a:t>4</a:t>
            </a:fld>
            <a:endParaRPr kumimoji="1" lang="ja-JP" altLang="en-US"/>
          </a:p>
        </p:txBody>
      </p:sp>
    </p:spTree>
    <p:extLst>
      <p:ext uri="{BB962C8B-B14F-4D97-AF65-F5344CB8AC3E}">
        <p14:creationId xmlns:p14="http://schemas.microsoft.com/office/powerpoint/2010/main" val="4240289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135EA8E-006A-463A-BFA1-01161B536AC9}" type="slidenum">
              <a:rPr kumimoji="1" lang="ja-JP" altLang="en-US" smtClean="0"/>
              <a:t>5</a:t>
            </a:fld>
            <a:endParaRPr kumimoji="1" lang="ja-JP" altLang="en-US"/>
          </a:p>
        </p:txBody>
      </p:sp>
    </p:spTree>
    <p:extLst>
      <p:ext uri="{BB962C8B-B14F-4D97-AF65-F5344CB8AC3E}">
        <p14:creationId xmlns:p14="http://schemas.microsoft.com/office/powerpoint/2010/main" val="3126131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86CE6C-FA3E-4A13-9DFE-77362B4F6D3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DF315E3-FC6E-4A8C-ADE5-AC29BEF53F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52AD258-CEE2-4152-8638-D64B9D8D88F5}"/>
              </a:ext>
            </a:extLst>
          </p:cNvPr>
          <p:cNvSpPr>
            <a:spLocks noGrp="1"/>
          </p:cNvSpPr>
          <p:nvPr>
            <p:ph type="dt" sz="half" idx="10"/>
          </p:nvPr>
        </p:nvSpPr>
        <p:spPr/>
        <p:txBody>
          <a:bodyPr/>
          <a:lstStyle/>
          <a:p>
            <a:fld id="{5F9B246B-D72F-43A0-93E2-682761695FBE}" type="datetime1">
              <a:rPr kumimoji="1" lang="ja-JP" altLang="en-US" smtClean="0"/>
              <a:t>2022/3/28</a:t>
            </a:fld>
            <a:endParaRPr kumimoji="1" lang="ja-JP" altLang="en-US"/>
          </a:p>
        </p:txBody>
      </p:sp>
      <p:sp>
        <p:nvSpPr>
          <p:cNvPr id="5" name="フッター プレースホルダー 4">
            <a:extLst>
              <a:ext uri="{FF2B5EF4-FFF2-40B4-BE49-F238E27FC236}">
                <a16:creationId xmlns:a16="http://schemas.microsoft.com/office/drawing/2014/main" id="{06BFED60-50F5-4A14-9DE7-C85C447B359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B3B4918-A78F-4A4B-AEB3-A68F6D5979EB}"/>
              </a:ext>
            </a:extLst>
          </p:cNvPr>
          <p:cNvSpPr>
            <a:spLocks noGrp="1"/>
          </p:cNvSpPr>
          <p:nvPr>
            <p:ph type="sldNum" sz="quarter" idx="12"/>
          </p:nvPr>
        </p:nvSpPr>
        <p:spPr/>
        <p:txBody>
          <a:bodyPr/>
          <a:lstStyle/>
          <a:p>
            <a:fld id="{7B70ED23-6D50-4A14-825E-24955F9488CC}" type="slidenum">
              <a:rPr kumimoji="1" lang="ja-JP" altLang="en-US" smtClean="0"/>
              <a:t>‹#›</a:t>
            </a:fld>
            <a:endParaRPr kumimoji="1" lang="ja-JP" altLang="en-US"/>
          </a:p>
        </p:txBody>
      </p:sp>
    </p:spTree>
    <p:extLst>
      <p:ext uri="{BB962C8B-B14F-4D97-AF65-F5344CB8AC3E}">
        <p14:creationId xmlns:p14="http://schemas.microsoft.com/office/powerpoint/2010/main" val="2703173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929C6E-03DC-4EEB-9B4D-5A924C158E1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D480BB0-EBE8-4F36-BCC4-DA96AA20F7C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4AC26D-F56A-4059-A623-A8DC8905F09D}"/>
              </a:ext>
            </a:extLst>
          </p:cNvPr>
          <p:cNvSpPr>
            <a:spLocks noGrp="1"/>
          </p:cNvSpPr>
          <p:nvPr>
            <p:ph type="dt" sz="half" idx="10"/>
          </p:nvPr>
        </p:nvSpPr>
        <p:spPr/>
        <p:txBody>
          <a:bodyPr/>
          <a:lstStyle/>
          <a:p>
            <a:fld id="{C1498E73-674F-408C-A7BA-B18E37BB77DB}" type="datetime1">
              <a:rPr kumimoji="1" lang="ja-JP" altLang="en-US" smtClean="0"/>
              <a:t>2022/3/28</a:t>
            </a:fld>
            <a:endParaRPr kumimoji="1" lang="ja-JP" altLang="en-US"/>
          </a:p>
        </p:txBody>
      </p:sp>
      <p:sp>
        <p:nvSpPr>
          <p:cNvPr id="5" name="フッター プレースホルダー 4">
            <a:extLst>
              <a:ext uri="{FF2B5EF4-FFF2-40B4-BE49-F238E27FC236}">
                <a16:creationId xmlns:a16="http://schemas.microsoft.com/office/drawing/2014/main" id="{6011C1A8-5725-49E1-BCB5-EBF289E1398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ECD411F-D6CF-4DB7-A066-3744EB1814B8}"/>
              </a:ext>
            </a:extLst>
          </p:cNvPr>
          <p:cNvSpPr>
            <a:spLocks noGrp="1"/>
          </p:cNvSpPr>
          <p:nvPr>
            <p:ph type="sldNum" sz="quarter" idx="12"/>
          </p:nvPr>
        </p:nvSpPr>
        <p:spPr/>
        <p:txBody>
          <a:bodyPr/>
          <a:lstStyle/>
          <a:p>
            <a:fld id="{7B70ED23-6D50-4A14-825E-24955F9488CC}" type="slidenum">
              <a:rPr kumimoji="1" lang="ja-JP" altLang="en-US" smtClean="0"/>
              <a:t>‹#›</a:t>
            </a:fld>
            <a:endParaRPr kumimoji="1" lang="ja-JP" altLang="en-US"/>
          </a:p>
        </p:txBody>
      </p:sp>
    </p:spTree>
    <p:extLst>
      <p:ext uri="{BB962C8B-B14F-4D97-AF65-F5344CB8AC3E}">
        <p14:creationId xmlns:p14="http://schemas.microsoft.com/office/powerpoint/2010/main" val="1034286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4A7A3AC-B708-4F51-A987-BE16AE71771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BC2C29C-99BF-4BC9-A2A4-E8ADD5DEF75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CDEFBD9-4A0A-4E37-9ECF-7E71F5FB2C2D}"/>
              </a:ext>
            </a:extLst>
          </p:cNvPr>
          <p:cNvSpPr>
            <a:spLocks noGrp="1"/>
          </p:cNvSpPr>
          <p:nvPr>
            <p:ph type="dt" sz="half" idx="10"/>
          </p:nvPr>
        </p:nvSpPr>
        <p:spPr/>
        <p:txBody>
          <a:bodyPr/>
          <a:lstStyle/>
          <a:p>
            <a:fld id="{7477DE19-E99D-4140-9B4F-7690B7316AD2}" type="datetime1">
              <a:rPr kumimoji="1" lang="ja-JP" altLang="en-US" smtClean="0"/>
              <a:t>2022/3/28</a:t>
            </a:fld>
            <a:endParaRPr kumimoji="1" lang="ja-JP" altLang="en-US"/>
          </a:p>
        </p:txBody>
      </p:sp>
      <p:sp>
        <p:nvSpPr>
          <p:cNvPr id="5" name="フッター プレースホルダー 4">
            <a:extLst>
              <a:ext uri="{FF2B5EF4-FFF2-40B4-BE49-F238E27FC236}">
                <a16:creationId xmlns:a16="http://schemas.microsoft.com/office/drawing/2014/main" id="{4D6AD764-32DC-4CCD-96A9-D0D6B9A3CE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96512F-F484-4621-A014-D371C8F0BB25}"/>
              </a:ext>
            </a:extLst>
          </p:cNvPr>
          <p:cNvSpPr>
            <a:spLocks noGrp="1"/>
          </p:cNvSpPr>
          <p:nvPr>
            <p:ph type="sldNum" sz="quarter" idx="12"/>
          </p:nvPr>
        </p:nvSpPr>
        <p:spPr/>
        <p:txBody>
          <a:bodyPr/>
          <a:lstStyle/>
          <a:p>
            <a:fld id="{7B70ED23-6D50-4A14-825E-24955F9488CC}" type="slidenum">
              <a:rPr kumimoji="1" lang="ja-JP" altLang="en-US" smtClean="0"/>
              <a:t>‹#›</a:t>
            </a:fld>
            <a:endParaRPr kumimoji="1" lang="ja-JP" altLang="en-US"/>
          </a:p>
        </p:txBody>
      </p:sp>
    </p:spTree>
    <p:extLst>
      <p:ext uri="{BB962C8B-B14F-4D97-AF65-F5344CB8AC3E}">
        <p14:creationId xmlns:p14="http://schemas.microsoft.com/office/powerpoint/2010/main" val="4122347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BC6AE3-467A-432B-A2EC-3D0E7A17857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E14CC75-952D-4B7D-8E4E-FE8F1418F75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54205E-52EC-4AB6-85D1-A404880E4287}"/>
              </a:ext>
            </a:extLst>
          </p:cNvPr>
          <p:cNvSpPr>
            <a:spLocks noGrp="1"/>
          </p:cNvSpPr>
          <p:nvPr>
            <p:ph type="dt" sz="half" idx="10"/>
          </p:nvPr>
        </p:nvSpPr>
        <p:spPr/>
        <p:txBody>
          <a:bodyPr/>
          <a:lstStyle/>
          <a:p>
            <a:fld id="{D6A32DA5-39DA-4F36-BD2E-0633322E0924}" type="datetime1">
              <a:rPr kumimoji="1" lang="ja-JP" altLang="en-US" smtClean="0"/>
              <a:t>2022/3/28</a:t>
            </a:fld>
            <a:endParaRPr kumimoji="1" lang="ja-JP" altLang="en-US"/>
          </a:p>
        </p:txBody>
      </p:sp>
      <p:sp>
        <p:nvSpPr>
          <p:cNvPr id="5" name="フッター プレースホルダー 4">
            <a:extLst>
              <a:ext uri="{FF2B5EF4-FFF2-40B4-BE49-F238E27FC236}">
                <a16:creationId xmlns:a16="http://schemas.microsoft.com/office/drawing/2014/main" id="{441511D5-FF24-4CD9-AD03-F0E62EDC0C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F7B16E0-C452-48D4-9F7E-D5B50DD5148C}"/>
              </a:ext>
            </a:extLst>
          </p:cNvPr>
          <p:cNvSpPr>
            <a:spLocks noGrp="1"/>
          </p:cNvSpPr>
          <p:nvPr>
            <p:ph type="sldNum" sz="quarter" idx="12"/>
          </p:nvPr>
        </p:nvSpPr>
        <p:spPr/>
        <p:txBody>
          <a:bodyPr/>
          <a:lstStyle/>
          <a:p>
            <a:fld id="{7B70ED23-6D50-4A14-825E-24955F9488CC}" type="slidenum">
              <a:rPr kumimoji="1" lang="ja-JP" altLang="en-US" smtClean="0"/>
              <a:t>‹#›</a:t>
            </a:fld>
            <a:endParaRPr kumimoji="1" lang="ja-JP" altLang="en-US"/>
          </a:p>
        </p:txBody>
      </p:sp>
    </p:spTree>
    <p:extLst>
      <p:ext uri="{BB962C8B-B14F-4D97-AF65-F5344CB8AC3E}">
        <p14:creationId xmlns:p14="http://schemas.microsoft.com/office/powerpoint/2010/main" val="2852565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208C5E-49AB-488D-B377-6C0BF7CCA36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153EC92-F585-4B4F-943F-9671BDAC73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2CCA07A-527F-4AB8-84BB-981F1D3B057F}"/>
              </a:ext>
            </a:extLst>
          </p:cNvPr>
          <p:cNvSpPr>
            <a:spLocks noGrp="1"/>
          </p:cNvSpPr>
          <p:nvPr>
            <p:ph type="dt" sz="half" idx="10"/>
          </p:nvPr>
        </p:nvSpPr>
        <p:spPr/>
        <p:txBody>
          <a:bodyPr/>
          <a:lstStyle/>
          <a:p>
            <a:fld id="{69B53CA8-89F8-4B4A-8771-9EDAF1865F47}" type="datetime1">
              <a:rPr kumimoji="1" lang="ja-JP" altLang="en-US" smtClean="0"/>
              <a:t>2022/3/28</a:t>
            </a:fld>
            <a:endParaRPr kumimoji="1" lang="ja-JP" altLang="en-US"/>
          </a:p>
        </p:txBody>
      </p:sp>
      <p:sp>
        <p:nvSpPr>
          <p:cNvPr id="5" name="フッター プレースホルダー 4">
            <a:extLst>
              <a:ext uri="{FF2B5EF4-FFF2-40B4-BE49-F238E27FC236}">
                <a16:creationId xmlns:a16="http://schemas.microsoft.com/office/drawing/2014/main" id="{0BBB6688-788B-4018-9600-8CC8FA346D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C06383-9722-405B-8704-D8976F39940F}"/>
              </a:ext>
            </a:extLst>
          </p:cNvPr>
          <p:cNvSpPr>
            <a:spLocks noGrp="1"/>
          </p:cNvSpPr>
          <p:nvPr>
            <p:ph type="sldNum" sz="quarter" idx="12"/>
          </p:nvPr>
        </p:nvSpPr>
        <p:spPr/>
        <p:txBody>
          <a:bodyPr/>
          <a:lstStyle/>
          <a:p>
            <a:fld id="{7B70ED23-6D50-4A14-825E-24955F9488CC}" type="slidenum">
              <a:rPr kumimoji="1" lang="ja-JP" altLang="en-US" smtClean="0"/>
              <a:t>‹#›</a:t>
            </a:fld>
            <a:endParaRPr kumimoji="1" lang="ja-JP" altLang="en-US"/>
          </a:p>
        </p:txBody>
      </p:sp>
    </p:spTree>
    <p:extLst>
      <p:ext uri="{BB962C8B-B14F-4D97-AF65-F5344CB8AC3E}">
        <p14:creationId xmlns:p14="http://schemas.microsoft.com/office/powerpoint/2010/main" val="4242607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4AE47D-59FD-4269-ABC2-0E775A869B7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3ECFFFA-C6AE-47A9-83B5-659A954C04C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5F9BB08-5BF3-4C3A-A201-194B42DC2E4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23C39C8-DE89-4C83-8AC2-EF41FF2C71A5}"/>
              </a:ext>
            </a:extLst>
          </p:cNvPr>
          <p:cNvSpPr>
            <a:spLocks noGrp="1"/>
          </p:cNvSpPr>
          <p:nvPr>
            <p:ph type="dt" sz="half" idx="10"/>
          </p:nvPr>
        </p:nvSpPr>
        <p:spPr/>
        <p:txBody>
          <a:bodyPr/>
          <a:lstStyle/>
          <a:p>
            <a:fld id="{A1C29FA7-8EFC-45BF-ADDB-0790EDCFA82B}" type="datetime1">
              <a:rPr kumimoji="1" lang="ja-JP" altLang="en-US" smtClean="0"/>
              <a:t>2022/3/28</a:t>
            </a:fld>
            <a:endParaRPr kumimoji="1" lang="ja-JP" altLang="en-US"/>
          </a:p>
        </p:txBody>
      </p:sp>
      <p:sp>
        <p:nvSpPr>
          <p:cNvPr id="6" name="フッター プレースホルダー 5">
            <a:extLst>
              <a:ext uri="{FF2B5EF4-FFF2-40B4-BE49-F238E27FC236}">
                <a16:creationId xmlns:a16="http://schemas.microsoft.com/office/drawing/2014/main" id="{95204301-429F-4DA2-9E24-AC1947E275D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BDB6A9-2F4D-466B-B10B-B558BD0630E3}"/>
              </a:ext>
            </a:extLst>
          </p:cNvPr>
          <p:cNvSpPr>
            <a:spLocks noGrp="1"/>
          </p:cNvSpPr>
          <p:nvPr>
            <p:ph type="sldNum" sz="quarter" idx="12"/>
          </p:nvPr>
        </p:nvSpPr>
        <p:spPr/>
        <p:txBody>
          <a:bodyPr/>
          <a:lstStyle/>
          <a:p>
            <a:fld id="{7B70ED23-6D50-4A14-825E-24955F9488CC}" type="slidenum">
              <a:rPr kumimoji="1" lang="ja-JP" altLang="en-US" smtClean="0"/>
              <a:t>‹#›</a:t>
            </a:fld>
            <a:endParaRPr kumimoji="1" lang="ja-JP" altLang="en-US"/>
          </a:p>
        </p:txBody>
      </p:sp>
    </p:spTree>
    <p:extLst>
      <p:ext uri="{BB962C8B-B14F-4D97-AF65-F5344CB8AC3E}">
        <p14:creationId xmlns:p14="http://schemas.microsoft.com/office/powerpoint/2010/main" val="3805764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BFDB73-7A3D-424C-B8F4-B5386790A41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B401610-975F-40EC-A361-9C99EF4D73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3B119BC-663C-421E-93AC-9FFF5E73AE2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267CCEA-576A-4D3E-86CC-E1BE206012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8630600-3874-468F-9F71-D87126DBAD1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7407F03-3C18-4BA8-94C0-5062BD74C53B}"/>
              </a:ext>
            </a:extLst>
          </p:cNvPr>
          <p:cNvSpPr>
            <a:spLocks noGrp="1"/>
          </p:cNvSpPr>
          <p:nvPr>
            <p:ph type="dt" sz="half" idx="10"/>
          </p:nvPr>
        </p:nvSpPr>
        <p:spPr/>
        <p:txBody>
          <a:bodyPr/>
          <a:lstStyle/>
          <a:p>
            <a:fld id="{F573F90E-A0D9-4221-8B44-35CD93DC8D87}" type="datetime1">
              <a:rPr kumimoji="1" lang="ja-JP" altLang="en-US" smtClean="0"/>
              <a:t>2022/3/28</a:t>
            </a:fld>
            <a:endParaRPr kumimoji="1" lang="ja-JP" altLang="en-US"/>
          </a:p>
        </p:txBody>
      </p:sp>
      <p:sp>
        <p:nvSpPr>
          <p:cNvPr id="8" name="フッター プレースホルダー 7">
            <a:extLst>
              <a:ext uri="{FF2B5EF4-FFF2-40B4-BE49-F238E27FC236}">
                <a16:creationId xmlns:a16="http://schemas.microsoft.com/office/drawing/2014/main" id="{D72B3BC3-04D3-4B94-A81C-4786479575B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A1E7F43-870C-4C3E-8A65-170ED640962B}"/>
              </a:ext>
            </a:extLst>
          </p:cNvPr>
          <p:cNvSpPr>
            <a:spLocks noGrp="1"/>
          </p:cNvSpPr>
          <p:nvPr>
            <p:ph type="sldNum" sz="quarter" idx="12"/>
          </p:nvPr>
        </p:nvSpPr>
        <p:spPr/>
        <p:txBody>
          <a:bodyPr/>
          <a:lstStyle/>
          <a:p>
            <a:fld id="{7B70ED23-6D50-4A14-825E-24955F9488CC}" type="slidenum">
              <a:rPr kumimoji="1" lang="ja-JP" altLang="en-US" smtClean="0"/>
              <a:t>‹#›</a:t>
            </a:fld>
            <a:endParaRPr kumimoji="1" lang="ja-JP" altLang="en-US"/>
          </a:p>
        </p:txBody>
      </p:sp>
    </p:spTree>
    <p:extLst>
      <p:ext uri="{BB962C8B-B14F-4D97-AF65-F5344CB8AC3E}">
        <p14:creationId xmlns:p14="http://schemas.microsoft.com/office/powerpoint/2010/main" val="1381599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A94468-E7CC-4659-A8B6-F7323EAE2C6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90C1372-98AE-45F4-B7F4-38C5927F12D4}"/>
              </a:ext>
            </a:extLst>
          </p:cNvPr>
          <p:cNvSpPr>
            <a:spLocks noGrp="1"/>
          </p:cNvSpPr>
          <p:nvPr>
            <p:ph type="dt" sz="half" idx="10"/>
          </p:nvPr>
        </p:nvSpPr>
        <p:spPr/>
        <p:txBody>
          <a:bodyPr/>
          <a:lstStyle/>
          <a:p>
            <a:fld id="{D5759F8A-2B0F-4910-915F-9857606B4D0C}" type="datetime1">
              <a:rPr kumimoji="1" lang="ja-JP" altLang="en-US" smtClean="0"/>
              <a:t>2022/3/28</a:t>
            </a:fld>
            <a:endParaRPr kumimoji="1" lang="ja-JP" altLang="en-US"/>
          </a:p>
        </p:txBody>
      </p:sp>
      <p:sp>
        <p:nvSpPr>
          <p:cNvPr id="4" name="フッター プレースホルダー 3">
            <a:extLst>
              <a:ext uri="{FF2B5EF4-FFF2-40B4-BE49-F238E27FC236}">
                <a16:creationId xmlns:a16="http://schemas.microsoft.com/office/drawing/2014/main" id="{07D38651-8FD7-4F89-BBC2-5C8BD3B524A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E796047-58D4-4F6C-A3D5-D1D5052284AB}"/>
              </a:ext>
            </a:extLst>
          </p:cNvPr>
          <p:cNvSpPr>
            <a:spLocks noGrp="1"/>
          </p:cNvSpPr>
          <p:nvPr>
            <p:ph type="sldNum" sz="quarter" idx="12"/>
          </p:nvPr>
        </p:nvSpPr>
        <p:spPr/>
        <p:txBody>
          <a:bodyPr/>
          <a:lstStyle/>
          <a:p>
            <a:fld id="{7B70ED23-6D50-4A14-825E-24955F9488CC}" type="slidenum">
              <a:rPr kumimoji="1" lang="ja-JP" altLang="en-US" smtClean="0"/>
              <a:t>‹#›</a:t>
            </a:fld>
            <a:endParaRPr kumimoji="1" lang="ja-JP" altLang="en-US"/>
          </a:p>
        </p:txBody>
      </p:sp>
    </p:spTree>
    <p:extLst>
      <p:ext uri="{BB962C8B-B14F-4D97-AF65-F5344CB8AC3E}">
        <p14:creationId xmlns:p14="http://schemas.microsoft.com/office/powerpoint/2010/main" val="1425988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B38B351-FD3A-497F-8EFC-6672E9A9DFBC}"/>
              </a:ext>
            </a:extLst>
          </p:cNvPr>
          <p:cNvSpPr>
            <a:spLocks noGrp="1"/>
          </p:cNvSpPr>
          <p:nvPr>
            <p:ph type="dt" sz="half" idx="10"/>
          </p:nvPr>
        </p:nvSpPr>
        <p:spPr/>
        <p:txBody>
          <a:bodyPr/>
          <a:lstStyle/>
          <a:p>
            <a:fld id="{B7E365A4-56CE-4C62-9F02-815897272624}" type="datetime1">
              <a:rPr kumimoji="1" lang="ja-JP" altLang="en-US" smtClean="0"/>
              <a:t>2022/3/28</a:t>
            </a:fld>
            <a:endParaRPr kumimoji="1" lang="ja-JP" altLang="en-US"/>
          </a:p>
        </p:txBody>
      </p:sp>
      <p:sp>
        <p:nvSpPr>
          <p:cNvPr id="3" name="フッター プレースホルダー 2">
            <a:extLst>
              <a:ext uri="{FF2B5EF4-FFF2-40B4-BE49-F238E27FC236}">
                <a16:creationId xmlns:a16="http://schemas.microsoft.com/office/drawing/2014/main" id="{AD329F46-6073-4AE2-9405-65539F85320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7DE4BAB-2D58-4EC7-A19A-89B4920BB258}"/>
              </a:ext>
            </a:extLst>
          </p:cNvPr>
          <p:cNvSpPr>
            <a:spLocks noGrp="1"/>
          </p:cNvSpPr>
          <p:nvPr>
            <p:ph type="sldNum" sz="quarter" idx="12"/>
          </p:nvPr>
        </p:nvSpPr>
        <p:spPr/>
        <p:txBody>
          <a:bodyPr/>
          <a:lstStyle/>
          <a:p>
            <a:fld id="{7B70ED23-6D50-4A14-825E-24955F9488CC}" type="slidenum">
              <a:rPr kumimoji="1" lang="ja-JP" altLang="en-US" smtClean="0"/>
              <a:t>‹#›</a:t>
            </a:fld>
            <a:endParaRPr kumimoji="1" lang="ja-JP" altLang="en-US"/>
          </a:p>
        </p:txBody>
      </p:sp>
    </p:spTree>
    <p:extLst>
      <p:ext uri="{BB962C8B-B14F-4D97-AF65-F5344CB8AC3E}">
        <p14:creationId xmlns:p14="http://schemas.microsoft.com/office/powerpoint/2010/main" val="397947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328410-ABE9-4919-B7AD-BFFDD4A2B78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82D8DDC-3E04-4182-BDAA-D73B8C1768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4D183A6-E317-447C-84F4-C58D0D7195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97A3CCA-110B-431D-BF59-75791B1FF8C4}"/>
              </a:ext>
            </a:extLst>
          </p:cNvPr>
          <p:cNvSpPr>
            <a:spLocks noGrp="1"/>
          </p:cNvSpPr>
          <p:nvPr>
            <p:ph type="dt" sz="half" idx="10"/>
          </p:nvPr>
        </p:nvSpPr>
        <p:spPr/>
        <p:txBody>
          <a:bodyPr/>
          <a:lstStyle/>
          <a:p>
            <a:fld id="{E83A3FD2-6F65-4877-9D13-6A4D2687C724}" type="datetime1">
              <a:rPr kumimoji="1" lang="ja-JP" altLang="en-US" smtClean="0"/>
              <a:t>2022/3/28</a:t>
            </a:fld>
            <a:endParaRPr kumimoji="1" lang="ja-JP" altLang="en-US"/>
          </a:p>
        </p:txBody>
      </p:sp>
      <p:sp>
        <p:nvSpPr>
          <p:cNvPr id="6" name="フッター プレースホルダー 5">
            <a:extLst>
              <a:ext uri="{FF2B5EF4-FFF2-40B4-BE49-F238E27FC236}">
                <a16:creationId xmlns:a16="http://schemas.microsoft.com/office/drawing/2014/main" id="{D77B2DFB-45AB-4BCE-BBAD-6FD8CF170F5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15405E3-3B78-48E1-B0D4-661E8E11559F}"/>
              </a:ext>
            </a:extLst>
          </p:cNvPr>
          <p:cNvSpPr>
            <a:spLocks noGrp="1"/>
          </p:cNvSpPr>
          <p:nvPr>
            <p:ph type="sldNum" sz="quarter" idx="12"/>
          </p:nvPr>
        </p:nvSpPr>
        <p:spPr/>
        <p:txBody>
          <a:bodyPr/>
          <a:lstStyle/>
          <a:p>
            <a:fld id="{7B70ED23-6D50-4A14-825E-24955F9488CC}" type="slidenum">
              <a:rPr kumimoji="1" lang="ja-JP" altLang="en-US" smtClean="0"/>
              <a:t>‹#›</a:t>
            </a:fld>
            <a:endParaRPr kumimoji="1" lang="ja-JP" altLang="en-US"/>
          </a:p>
        </p:txBody>
      </p:sp>
    </p:spTree>
    <p:extLst>
      <p:ext uri="{BB962C8B-B14F-4D97-AF65-F5344CB8AC3E}">
        <p14:creationId xmlns:p14="http://schemas.microsoft.com/office/powerpoint/2010/main" val="303010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7F5F00-F75B-4990-AEE0-6353BC07B60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B612D1E-2664-4716-A3EE-713434CD9C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7A3FF34-CA31-443B-A224-614A66A71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AA92633-CD98-4BEB-BBA8-200C5E4AD06A}"/>
              </a:ext>
            </a:extLst>
          </p:cNvPr>
          <p:cNvSpPr>
            <a:spLocks noGrp="1"/>
          </p:cNvSpPr>
          <p:nvPr>
            <p:ph type="dt" sz="half" idx="10"/>
          </p:nvPr>
        </p:nvSpPr>
        <p:spPr/>
        <p:txBody>
          <a:bodyPr/>
          <a:lstStyle/>
          <a:p>
            <a:fld id="{FE43A7B9-D150-4DB5-BA19-717797173BEA}" type="datetime1">
              <a:rPr kumimoji="1" lang="ja-JP" altLang="en-US" smtClean="0"/>
              <a:t>2022/3/28</a:t>
            </a:fld>
            <a:endParaRPr kumimoji="1" lang="ja-JP" altLang="en-US"/>
          </a:p>
        </p:txBody>
      </p:sp>
      <p:sp>
        <p:nvSpPr>
          <p:cNvPr id="6" name="フッター プレースホルダー 5">
            <a:extLst>
              <a:ext uri="{FF2B5EF4-FFF2-40B4-BE49-F238E27FC236}">
                <a16:creationId xmlns:a16="http://schemas.microsoft.com/office/drawing/2014/main" id="{F20C561B-CC11-433B-8756-07E1C4B4ED4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AB91F6-66B1-4419-96E0-280A3DC682C9}"/>
              </a:ext>
            </a:extLst>
          </p:cNvPr>
          <p:cNvSpPr>
            <a:spLocks noGrp="1"/>
          </p:cNvSpPr>
          <p:nvPr>
            <p:ph type="sldNum" sz="quarter" idx="12"/>
          </p:nvPr>
        </p:nvSpPr>
        <p:spPr/>
        <p:txBody>
          <a:bodyPr/>
          <a:lstStyle/>
          <a:p>
            <a:fld id="{7B70ED23-6D50-4A14-825E-24955F9488CC}" type="slidenum">
              <a:rPr kumimoji="1" lang="ja-JP" altLang="en-US" smtClean="0"/>
              <a:t>‹#›</a:t>
            </a:fld>
            <a:endParaRPr kumimoji="1" lang="ja-JP" altLang="en-US"/>
          </a:p>
        </p:txBody>
      </p:sp>
    </p:spTree>
    <p:extLst>
      <p:ext uri="{BB962C8B-B14F-4D97-AF65-F5344CB8AC3E}">
        <p14:creationId xmlns:p14="http://schemas.microsoft.com/office/powerpoint/2010/main" val="3149977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B9D0D9F-35BA-4895-9FB5-684B839AA6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10340F6-AE23-44E2-BBEC-0C824853B9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2FEB29-F97C-40B9-B9A9-6284C441BD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3761AF-E489-4A6C-842D-09D79A3F9988}" type="datetime1">
              <a:rPr kumimoji="1" lang="ja-JP" altLang="en-US" smtClean="0"/>
              <a:t>2022/3/28</a:t>
            </a:fld>
            <a:endParaRPr kumimoji="1" lang="ja-JP" altLang="en-US"/>
          </a:p>
        </p:txBody>
      </p:sp>
      <p:sp>
        <p:nvSpPr>
          <p:cNvPr id="5" name="フッター プレースホルダー 4">
            <a:extLst>
              <a:ext uri="{FF2B5EF4-FFF2-40B4-BE49-F238E27FC236}">
                <a16:creationId xmlns:a16="http://schemas.microsoft.com/office/drawing/2014/main" id="{EE05ACBA-28A9-4914-BF56-8102C18BC5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CA0B1BD-B9E0-48B1-82DC-52B4152FC9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70ED23-6D50-4A14-825E-24955F9488CC}" type="slidenum">
              <a:rPr kumimoji="1" lang="ja-JP" altLang="en-US" smtClean="0"/>
              <a:t>‹#›</a:t>
            </a:fld>
            <a:endParaRPr kumimoji="1" lang="ja-JP" altLang="en-US"/>
          </a:p>
        </p:txBody>
      </p:sp>
    </p:spTree>
    <p:extLst>
      <p:ext uri="{BB962C8B-B14F-4D97-AF65-F5344CB8AC3E}">
        <p14:creationId xmlns:p14="http://schemas.microsoft.com/office/powerpoint/2010/main" val="1920402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media/image12.png"/><Relationship Id="rId1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17" Type="http://schemas.openxmlformats.org/officeDocument/2006/relationships/image" Target="NULL"/><Relationship Id="rId2" Type="http://schemas.openxmlformats.org/officeDocument/2006/relationships/image" Target="NULL"/><Relationship Id="rId16" Type="http://schemas.openxmlformats.org/officeDocument/2006/relationships/image" Target="NULL"/><Relationship Id="rId1" Type="http://schemas.openxmlformats.org/officeDocument/2006/relationships/slideLayout" Target="../slideLayouts/slideLayout7.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image" Target="NULL"/><Relationship Id="rId19"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0.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B4901F9-DD01-B44D-9FC8-00896F4F6AE0}"/>
                  </a:ext>
                </a:extLst>
              </p:cNvPr>
              <p:cNvSpPr txBox="1"/>
              <p:nvPr/>
            </p:nvSpPr>
            <p:spPr>
              <a:xfrm>
                <a:off x="1114425" y="1005840"/>
                <a:ext cx="358617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ja-JP" altLang="en-US" sz="3600" i="1" smtClean="0">
                              <a:latin typeface="Cambria Math" panose="02040503050406030204" pitchFamily="18" charset="0"/>
                            </a:rPr>
                          </m:ctrlPr>
                        </m:accPr>
                        <m:e>
                          <m:r>
                            <a:rPr kumimoji="1" lang="en-US" altLang="ja-JP" sz="3600" b="0" i="1" smtClean="0">
                              <a:latin typeface="Cambria Math" panose="02040503050406030204" pitchFamily="18" charset="0"/>
                            </a:rPr>
                            <m:t>𝑥</m:t>
                          </m:r>
                        </m:e>
                      </m:acc>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𝑉</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r>
                        <a:rPr kumimoji="1" lang="en-US" altLang="ja-JP" sz="3600" b="0" i="1" smtClean="0">
                          <a:latin typeface="Cambria Math" panose="02040503050406030204" pitchFamily="18" charset="0"/>
                        </a:rPr>
                        <m:t>)</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cos</m:t>
                          </m:r>
                        </m:fName>
                        <m:e>
                          <m:r>
                            <a:rPr kumimoji="1" lang="en-US" altLang="ja-JP" sz="3600" b="0" i="1" smtClean="0">
                              <a:latin typeface="Cambria Math" panose="02040503050406030204" pitchFamily="18" charset="0"/>
                              <a:ea typeface="Cambria Math" panose="02040503050406030204" pitchFamily="18" charset="0"/>
                            </a:rPr>
                            <m:t>𝜓</m:t>
                          </m:r>
                          <m:r>
                            <a:rPr kumimoji="1" lang="en-US" altLang="ja-JP" sz="3600" b="0" i="1" smtClean="0">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ea typeface="Cambria Math" panose="02040503050406030204" pitchFamily="18" charset="0"/>
                            </a:rPr>
                            <m:t>𝑡</m:t>
                          </m:r>
                          <m:r>
                            <a:rPr kumimoji="1" lang="en-US" altLang="ja-JP" sz="3600" b="0" i="1" smtClean="0">
                              <a:latin typeface="Cambria Math" panose="02040503050406030204" pitchFamily="18" charset="0"/>
                              <a:ea typeface="Cambria Math" panose="02040503050406030204" pitchFamily="18" charset="0"/>
                            </a:rPr>
                            <m:t>)</m:t>
                          </m:r>
                        </m:e>
                      </m:func>
                    </m:oMath>
                  </m:oMathPara>
                </a14:m>
                <a:endParaRPr kumimoji="1" lang="ja-JP" altLang="en-US" sz="3600"/>
              </a:p>
            </p:txBody>
          </p:sp>
        </mc:Choice>
        <mc:Fallback xmlns="">
          <p:sp>
            <p:nvSpPr>
              <p:cNvPr id="4" name="テキスト ボックス 3">
                <a:extLst>
                  <a:ext uri="{FF2B5EF4-FFF2-40B4-BE49-F238E27FC236}">
                    <a16:creationId xmlns:a16="http://schemas.microsoft.com/office/drawing/2014/main" id="{4B4901F9-DD01-B44D-9FC8-00896F4F6AE0}"/>
                  </a:ext>
                </a:extLst>
              </p:cNvPr>
              <p:cNvSpPr txBox="1">
                <a:spLocks noRot="1" noChangeAspect="1" noMove="1" noResize="1" noEditPoints="1" noAdjustHandles="1" noChangeArrowheads="1" noChangeShapeType="1" noTextEdit="1"/>
              </p:cNvSpPr>
              <p:nvPr/>
            </p:nvSpPr>
            <p:spPr>
              <a:xfrm>
                <a:off x="1114425" y="1005840"/>
                <a:ext cx="3586175" cy="553998"/>
              </a:xfrm>
              <a:prstGeom prst="rect">
                <a:avLst/>
              </a:prstGeom>
              <a:blipFill>
                <a:blip r:embed="rId2"/>
                <a:stretch>
                  <a:fillRect l="-704" t="-4545" r="-3521" b="-318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52ACF57-E7AE-234D-8A88-A729790B99EC}"/>
                  </a:ext>
                </a:extLst>
              </p:cNvPr>
              <p:cNvSpPr txBox="1"/>
              <p:nvPr/>
            </p:nvSpPr>
            <p:spPr>
              <a:xfrm>
                <a:off x="1114425" y="1691640"/>
                <a:ext cx="353039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ja-JP" altLang="en-US" sz="3600" i="1" smtClean="0">
                              <a:latin typeface="Cambria Math" panose="02040503050406030204" pitchFamily="18" charset="0"/>
                            </a:rPr>
                          </m:ctrlPr>
                        </m:accPr>
                        <m:e>
                          <m:r>
                            <a:rPr kumimoji="1" lang="en-US" altLang="ja-JP" sz="3600" b="0" i="1" smtClean="0">
                              <a:latin typeface="Cambria Math" panose="02040503050406030204" pitchFamily="18" charset="0"/>
                            </a:rPr>
                            <m:t>𝑦</m:t>
                          </m:r>
                        </m:e>
                      </m:acc>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𝑉</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r>
                        <a:rPr kumimoji="1" lang="en-US" altLang="ja-JP" sz="3600" b="0" i="1" smtClean="0">
                          <a:latin typeface="Cambria Math" panose="02040503050406030204" pitchFamily="18" charset="0"/>
                        </a:rPr>
                        <m:t>)</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sin</m:t>
                          </m:r>
                        </m:fName>
                        <m:e>
                          <m:r>
                            <a:rPr kumimoji="1" lang="en-US" altLang="ja-JP" sz="3600" b="0" i="1" smtClean="0">
                              <a:latin typeface="Cambria Math" panose="02040503050406030204" pitchFamily="18" charset="0"/>
                              <a:ea typeface="Cambria Math" panose="02040503050406030204" pitchFamily="18" charset="0"/>
                            </a:rPr>
                            <m:t>𝜓</m:t>
                          </m:r>
                          <m:r>
                            <a:rPr kumimoji="1" lang="en-US" altLang="ja-JP" sz="3600" b="0" i="1" smtClean="0">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ea typeface="Cambria Math" panose="02040503050406030204" pitchFamily="18" charset="0"/>
                            </a:rPr>
                            <m:t>𝑡</m:t>
                          </m:r>
                          <m:r>
                            <a:rPr kumimoji="1" lang="en-US" altLang="ja-JP" sz="3600" b="0" i="1" smtClean="0">
                              <a:latin typeface="Cambria Math" panose="02040503050406030204" pitchFamily="18" charset="0"/>
                              <a:ea typeface="Cambria Math" panose="02040503050406030204" pitchFamily="18" charset="0"/>
                            </a:rPr>
                            <m:t>)</m:t>
                          </m:r>
                        </m:e>
                      </m:func>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852ACF57-E7AE-234D-8A88-A729790B99EC}"/>
                  </a:ext>
                </a:extLst>
              </p:cNvPr>
              <p:cNvSpPr txBox="1">
                <a:spLocks noRot="1" noChangeAspect="1" noMove="1" noResize="1" noEditPoints="1" noAdjustHandles="1" noChangeArrowheads="1" noChangeShapeType="1" noTextEdit="1"/>
              </p:cNvSpPr>
              <p:nvPr/>
            </p:nvSpPr>
            <p:spPr>
              <a:xfrm>
                <a:off x="1114425" y="1691640"/>
                <a:ext cx="3530390" cy="553998"/>
              </a:xfrm>
              <a:prstGeom prst="rect">
                <a:avLst/>
              </a:prstGeom>
              <a:blipFill>
                <a:blip r:embed="rId3"/>
                <a:stretch>
                  <a:fillRect l="-2151" t="-2273" r="-3584" b="-34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610B1B3-0F92-C941-8770-3D7AAF86E5F6}"/>
                  </a:ext>
                </a:extLst>
              </p:cNvPr>
              <p:cNvSpPr txBox="1"/>
              <p:nvPr/>
            </p:nvSpPr>
            <p:spPr>
              <a:xfrm>
                <a:off x="1114425" y="2377440"/>
                <a:ext cx="1873205" cy="5798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ja-JP" altLang="en-US" sz="3600" i="1" smtClean="0">
                              <a:latin typeface="Cambria Math" panose="02040503050406030204" pitchFamily="18" charset="0"/>
                            </a:rPr>
                          </m:ctrlPr>
                        </m:accPr>
                        <m:e>
                          <m:r>
                            <a:rPr kumimoji="1" lang="ja-JP" altLang="en-US" sz="3600" i="1" smtClean="0">
                              <a:latin typeface="Cambria Math" panose="02040503050406030204" pitchFamily="18" charset="0"/>
                            </a:rPr>
                            <m:t>𝜓</m:t>
                          </m:r>
                        </m:e>
                      </m:acc>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𝑟</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6" name="テキスト ボックス 5">
                <a:extLst>
                  <a:ext uri="{FF2B5EF4-FFF2-40B4-BE49-F238E27FC236}">
                    <a16:creationId xmlns:a16="http://schemas.microsoft.com/office/drawing/2014/main" id="{3610B1B3-0F92-C941-8770-3D7AAF86E5F6}"/>
                  </a:ext>
                </a:extLst>
              </p:cNvPr>
              <p:cNvSpPr txBox="1">
                <a:spLocks noRot="1" noChangeAspect="1" noMove="1" noResize="1" noEditPoints="1" noAdjustHandles="1" noChangeArrowheads="1" noChangeShapeType="1" noTextEdit="1"/>
              </p:cNvSpPr>
              <p:nvPr/>
            </p:nvSpPr>
            <p:spPr>
              <a:xfrm>
                <a:off x="1114425" y="2377440"/>
                <a:ext cx="1873205" cy="579839"/>
              </a:xfrm>
              <a:prstGeom prst="rect">
                <a:avLst/>
              </a:prstGeom>
              <a:blipFill>
                <a:blip r:embed="rId4"/>
                <a:stretch>
                  <a:fillRect l="-7383" t="-13043" r="-7383" b="-3478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C0D51D5-EE73-3444-89C9-5876988C5641}"/>
                  </a:ext>
                </a:extLst>
              </p:cNvPr>
              <p:cNvSpPr txBox="1"/>
              <p:nvPr/>
            </p:nvSpPr>
            <p:spPr>
              <a:xfrm>
                <a:off x="1141724" y="3074670"/>
                <a:ext cx="1882310" cy="5715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ja-JP" altLang="en-US" sz="3600" i="1" smtClean="0">
                              <a:latin typeface="Cambria Math" panose="02040503050406030204" pitchFamily="18" charset="0"/>
                            </a:rPr>
                          </m:ctrlPr>
                        </m:accPr>
                        <m:e>
                          <m:r>
                            <a:rPr kumimoji="1" lang="en-US" altLang="ja-JP" sz="3600" b="0" i="1" smtClean="0">
                              <a:latin typeface="Cambria Math" panose="02040503050406030204" pitchFamily="18" charset="0"/>
                            </a:rPr>
                            <m:t>𝑉</m:t>
                          </m:r>
                        </m:e>
                      </m:acc>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𝑎</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7" name="テキスト ボックス 6">
                <a:extLst>
                  <a:ext uri="{FF2B5EF4-FFF2-40B4-BE49-F238E27FC236}">
                    <a16:creationId xmlns:a16="http://schemas.microsoft.com/office/drawing/2014/main" id="{FC0D51D5-EE73-3444-89C9-5876988C5641}"/>
                  </a:ext>
                </a:extLst>
              </p:cNvPr>
              <p:cNvSpPr txBox="1">
                <a:spLocks noRot="1" noChangeAspect="1" noMove="1" noResize="1" noEditPoints="1" noAdjustHandles="1" noChangeArrowheads="1" noChangeShapeType="1" noTextEdit="1"/>
              </p:cNvSpPr>
              <p:nvPr/>
            </p:nvSpPr>
            <p:spPr>
              <a:xfrm>
                <a:off x="1141724" y="3074670"/>
                <a:ext cx="1882310" cy="571503"/>
              </a:xfrm>
              <a:prstGeom prst="rect">
                <a:avLst/>
              </a:prstGeom>
              <a:blipFill>
                <a:blip r:embed="rId5"/>
                <a:stretch>
                  <a:fillRect l="-4000" t="-10638" r="-7333" b="-297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A4C9389-20BF-4542-B2B8-FFCBFEE3B6D3}"/>
                  </a:ext>
                </a:extLst>
              </p:cNvPr>
              <p:cNvSpPr txBox="1"/>
              <p:nvPr/>
            </p:nvSpPr>
            <p:spPr>
              <a:xfrm>
                <a:off x="1214533" y="3743798"/>
                <a:ext cx="183236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ja-JP" altLang="en-US" sz="3600" i="1" smtClean="0">
                              <a:latin typeface="Cambria Math" panose="02040503050406030204" pitchFamily="18" charset="0"/>
                            </a:rPr>
                          </m:ctrlPr>
                        </m:accPr>
                        <m:e>
                          <m:r>
                            <a:rPr kumimoji="1" lang="en-US" altLang="ja-JP" sz="3600" b="0" i="1" smtClean="0">
                              <a:latin typeface="Cambria Math" panose="02040503050406030204" pitchFamily="18" charset="0"/>
                            </a:rPr>
                            <m:t>𝑟</m:t>
                          </m:r>
                        </m:e>
                      </m:acc>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ea typeface="Cambria Math" panose="02040503050406030204" pitchFamily="18" charset="0"/>
                        </a:rPr>
                        <m:t>𝛼</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8" name="テキスト ボックス 7">
                <a:extLst>
                  <a:ext uri="{FF2B5EF4-FFF2-40B4-BE49-F238E27FC236}">
                    <a16:creationId xmlns:a16="http://schemas.microsoft.com/office/drawing/2014/main" id="{4A4C9389-20BF-4542-B2B8-FFCBFEE3B6D3}"/>
                  </a:ext>
                </a:extLst>
              </p:cNvPr>
              <p:cNvSpPr txBox="1">
                <a:spLocks noRot="1" noChangeAspect="1" noMove="1" noResize="1" noEditPoints="1" noAdjustHandles="1" noChangeArrowheads="1" noChangeShapeType="1" noTextEdit="1"/>
              </p:cNvSpPr>
              <p:nvPr/>
            </p:nvSpPr>
            <p:spPr>
              <a:xfrm>
                <a:off x="1214533" y="3743798"/>
                <a:ext cx="1832361" cy="553998"/>
              </a:xfrm>
              <a:prstGeom prst="rect">
                <a:avLst/>
              </a:prstGeom>
              <a:blipFill>
                <a:blip r:embed="rId6"/>
                <a:stretch>
                  <a:fillRect l="-2055" t="-2222" r="-7534" b="-31111"/>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87EF8EFA-FC8A-1E4B-885B-FFC0A11F36C7}"/>
              </a:ext>
            </a:extLst>
          </p:cNvPr>
          <p:cNvSpPr txBox="1"/>
          <p:nvPr/>
        </p:nvSpPr>
        <p:spPr>
          <a:xfrm>
            <a:off x="93040" y="214971"/>
            <a:ext cx="4456100" cy="523220"/>
          </a:xfrm>
          <a:prstGeom prst="rect">
            <a:avLst/>
          </a:prstGeom>
          <a:noFill/>
        </p:spPr>
        <p:txBody>
          <a:bodyPr wrap="square" rtlCol="0">
            <a:spAutoFit/>
          </a:bodyPr>
          <a:lstStyle/>
          <a:p>
            <a:pPr algn="ctr"/>
            <a:r>
              <a:rPr lang="ja-JP" altLang="en-US" sz="2800" b="1"/>
              <a:t>①平面上の質点の運動</a:t>
            </a:r>
            <a:endParaRPr kumimoji="1" lang="ja-JP" altLang="en-US" sz="2800" b="1"/>
          </a:p>
        </p:txBody>
      </p:sp>
      <p:sp>
        <p:nvSpPr>
          <p:cNvPr id="12" name="テキスト ボックス 11">
            <a:extLst>
              <a:ext uri="{FF2B5EF4-FFF2-40B4-BE49-F238E27FC236}">
                <a16:creationId xmlns:a16="http://schemas.microsoft.com/office/drawing/2014/main" id="{92F5BB59-1EF1-3E49-A9F3-1B3170EEA826}"/>
              </a:ext>
            </a:extLst>
          </p:cNvPr>
          <p:cNvSpPr txBox="1"/>
          <p:nvPr/>
        </p:nvSpPr>
        <p:spPr>
          <a:xfrm>
            <a:off x="5936205" y="221470"/>
            <a:ext cx="5258664" cy="523220"/>
          </a:xfrm>
          <a:prstGeom prst="rect">
            <a:avLst/>
          </a:prstGeom>
          <a:noFill/>
        </p:spPr>
        <p:txBody>
          <a:bodyPr wrap="square" rtlCol="0">
            <a:spAutoFit/>
          </a:bodyPr>
          <a:lstStyle/>
          <a:p>
            <a:pPr algn="ctr"/>
            <a:r>
              <a:rPr lang="ja-JP" altLang="en-US" sz="2800" b="1"/>
              <a:t>②平面上の剛体の運動</a:t>
            </a:r>
            <a:endParaRPr kumimoji="1" lang="ja-JP" altLang="en-US" sz="2800" b="1"/>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0F7E4A16-9350-644E-BB80-973BE8615646}"/>
                  </a:ext>
                </a:extLst>
              </p:cNvPr>
              <p:cNvSpPr txBox="1"/>
              <p:nvPr/>
            </p:nvSpPr>
            <p:spPr>
              <a:xfrm>
                <a:off x="7447721" y="1177290"/>
                <a:ext cx="324133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𝑚</m:t>
                      </m:r>
                      <m:r>
                        <a:rPr kumimoji="1" lang="en-US" altLang="ja-JP" sz="3600" b="0" i="1" smtClean="0">
                          <a:latin typeface="Cambria Math" panose="02040503050406030204" pitchFamily="18" charset="0"/>
                        </a:rPr>
                        <m:t>(</m:t>
                      </m:r>
                      <m:acc>
                        <m:accPr>
                          <m:chr m:val="̇"/>
                          <m:ctrlPr>
                            <a:rPr kumimoji="1" lang="ja-JP" altLang="en-US" sz="3600" i="1" smtClean="0">
                              <a:latin typeface="Cambria Math" panose="02040503050406030204" pitchFamily="18" charset="0"/>
                            </a:rPr>
                          </m:ctrlPr>
                        </m:accPr>
                        <m:e>
                          <m:r>
                            <a:rPr kumimoji="1" lang="en-US" altLang="ja-JP" sz="3600" b="0" i="1" smtClean="0">
                              <a:latin typeface="Cambria Math" panose="02040503050406030204" pitchFamily="18" charset="0"/>
                            </a:rPr>
                            <m:t>𝑢</m:t>
                          </m:r>
                        </m:e>
                      </m:acc>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𝑟𝑣</m:t>
                      </m:r>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𝐹</m:t>
                          </m:r>
                        </m:e>
                        <m:sub>
                          <m:r>
                            <a:rPr kumimoji="1" lang="en-US" altLang="ja-JP" sz="3600" b="0" i="1" smtClean="0">
                              <a:latin typeface="Cambria Math" panose="02040503050406030204" pitchFamily="18" charset="0"/>
                            </a:rPr>
                            <m:t>𝑥</m:t>
                          </m:r>
                        </m:sub>
                      </m:sSub>
                    </m:oMath>
                  </m:oMathPara>
                </a14:m>
                <a:endParaRPr kumimoji="1" lang="ja-JP" altLang="en-US" sz="3600"/>
              </a:p>
            </p:txBody>
          </p:sp>
        </mc:Choice>
        <mc:Fallback xmlns="">
          <p:sp>
            <p:nvSpPr>
              <p:cNvPr id="13" name="テキスト ボックス 12">
                <a:extLst>
                  <a:ext uri="{FF2B5EF4-FFF2-40B4-BE49-F238E27FC236}">
                    <a16:creationId xmlns:a16="http://schemas.microsoft.com/office/drawing/2014/main" id="{0F7E4A16-9350-644E-BB80-973BE8615646}"/>
                  </a:ext>
                </a:extLst>
              </p:cNvPr>
              <p:cNvSpPr txBox="1">
                <a:spLocks noRot="1" noChangeAspect="1" noMove="1" noResize="1" noEditPoints="1" noAdjustHandles="1" noChangeArrowheads="1" noChangeShapeType="1" noTextEdit="1"/>
              </p:cNvSpPr>
              <p:nvPr/>
            </p:nvSpPr>
            <p:spPr>
              <a:xfrm>
                <a:off x="7447721" y="1177290"/>
                <a:ext cx="3241337" cy="553998"/>
              </a:xfrm>
              <a:prstGeom prst="rect">
                <a:avLst/>
              </a:prstGeom>
              <a:blipFill>
                <a:blip r:embed="rId7"/>
                <a:stretch>
                  <a:fillRect l="-781" t="-2222" b="-3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C8CF688-3964-7D45-8B43-25B93280B7A7}"/>
                  </a:ext>
                </a:extLst>
              </p:cNvPr>
              <p:cNvSpPr txBox="1"/>
              <p:nvPr/>
            </p:nvSpPr>
            <p:spPr>
              <a:xfrm>
                <a:off x="7447720" y="1845944"/>
                <a:ext cx="3254930" cy="5977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𝑚</m:t>
                      </m:r>
                      <m:r>
                        <a:rPr kumimoji="1" lang="en-US" altLang="ja-JP" sz="3600" b="0" i="1" smtClean="0">
                          <a:latin typeface="Cambria Math" panose="02040503050406030204" pitchFamily="18" charset="0"/>
                        </a:rPr>
                        <m:t>(</m:t>
                      </m:r>
                      <m:acc>
                        <m:accPr>
                          <m:chr m:val="̇"/>
                          <m:ctrlPr>
                            <a:rPr kumimoji="1" lang="ja-JP" altLang="en-US" sz="3600" i="1" smtClean="0">
                              <a:latin typeface="Cambria Math" panose="02040503050406030204" pitchFamily="18" charset="0"/>
                            </a:rPr>
                          </m:ctrlPr>
                        </m:accPr>
                        <m:e>
                          <m:r>
                            <a:rPr kumimoji="1" lang="en-US" altLang="ja-JP" sz="3600" b="0" i="1" smtClean="0">
                              <a:latin typeface="Cambria Math" panose="02040503050406030204" pitchFamily="18" charset="0"/>
                            </a:rPr>
                            <m:t>𝑣</m:t>
                          </m:r>
                        </m:e>
                      </m:acc>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𝑟𝑢</m:t>
                      </m:r>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𝐹</m:t>
                          </m:r>
                        </m:e>
                        <m:sub>
                          <m:r>
                            <a:rPr kumimoji="1" lang="en-US" altLang="ja-JP" sz="3600" b="0" i="1" smtClean="0">
                              <a:latin typeface="Cambria Math" panose="02040503050406030204" pitchFamily="18" charset="0"/>
                            </a:rPr>
                            <m:t>𝑦</m:t>
                          </m:r>
                        </m:sub>
                      </m:sSub>
                    </m:oMath>
                  </m:oMathPara>
                </a14:m>
                <a:endParaRPr kumimoji="1" lang="ja-JP" altLang="en-US" sz="3600"/>
              </a:p>
            </p:txBody>
          </p:sp>
        </mc:Choice>
        <mc:Fallback xmlns="">
          <p:sp>
            <p:nvSpPr>
              <p:cNvPr id="14" name="テキスト ボックス 13">
                <a:extLst>
                  <a:ext uri="{FF2B5EF4-FFF2-40B4-BE49-F238E27FC236}">
                    <a16:creationId xmlns:a16="http://schemas.microsoft.com/office/drawing/2014/main" id="{CC8CF688-3964-7D45-8B43-25B93280B7A7}"/>
                  </a:ext>
                </a:extLst>
              </p:cNvPr>
              <p:cNvSpPr txBox="1">
                <a:spLocks noRot="1" noChangeAspect="1" noMove="1" noResize="1" noEditPoints="1" noAdjustHandles="1" noChangeArrowheads="1" noChangeShapeType="1" noTextEdit="1"/>
              </p:cNvSpPr>
              <p:nvPr/>
            </p:nvSpPr>
            <p:spPr>
              <a:xfrm>
                <a:off x="7447720" y="1845944"/>
                <a:ext cx="3254930" cy="597728"/>
              </a:xfrm>
              <a:prstGeom prst="rect">
                <a:avLst/>
              </a:prstGeom>
              <a:blipFill>
                <a:blip r:embed="rId8"/>
                <a:stretch>
                  <a:fillRect l="-778" t="-2083" r="-389"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D06863C6-2C52-2044-A899-457698DF3C6F}"/>
                  </a:ext>
                </a:extLst>
              </p:cNvPr>
              <p:cNvSpPr txBox="1"/>
              <p:nvPr/>
            </p:nvSpPr>
            <p:spPr>
              <a:xfrm>
                <a:off x="8933620" y="2549523"/>
                <a:ext cx="166398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𝐼</m:t>
                          </m:r>
                        </m:e>
                        <m:sub>
                          <m:r>
                            <a:rPr kumimoji="1" lang="en-US" altLang="ja-JP" sz="3600" b="0" i="1" smtClean="0">
                              <a:latin typeface="Cambria Math" panose="02040503050406030204" pitchFamily="18" charset="0"/>
                            </a:rPr>
                            <m:t>𝑧</m:t>
                          </m:r>
                        </m:sub>
                      </m:sSub>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𝑟</m:t>
                          </m:r>
                        </m:e>
                      </m:acc>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𝑁</m:t>
                      </m:r>
                    </m:oMath>
                  </m:oMathPara>
                </a14:m>
                <a:endParaRPr kumimoji="1" lang="ja-JP" altLang="en-US" sz="3600"/>
              </a:p>
            </p:txBody>
          </p:sp>
        </mc:Choice>
        <mc:Fallback xmlns="">
          <p:sp>
            <p:nvSpPr>
              <p:cNvPr id="15" name="テキスト ボックス 14">
                <a:extLst>
                  <a:ext uri="{FF2B5EF4-FFF2-40B4-BE49-F238E27FC236}">
                    <a16:creationId xmlns:a16="http://schemas.microsoft.com/office/drawing/2014/main" id="{D06863C6-2C52-2044-A899-457698DF3C6F}"/>
                  </a:ext>
                </a:extLst>
              </p:cNvPr>
              <p:cNvSpPr txBox="1">
                <a:spLocks noRot="1" noChangeAspect="1" noMove="1" noResize="1" noEditPoints="1" noAdjustHandles="1" noChangeArrowheads="1" noChangeShapeType="1" noTextEdit="1"/>
              </p:cNvSpPr>
              <p:nvPr/>
            </p:nvSpPr>
            <p:spPr>
              <a:xfrm>
                <a:off x="8933620" y="2549523"/>
                <a:ext cx="1663982" cy="553998"/>
              </a:xfrm>
              <a:prstGeom prst="rect">
                <a:avLst/>
              </a:prstGeom>
              <a:blipFill>
                <a:blip r:embed="rId9"/>
                <a:stretch>
                  <a:fillRect l="-5303" t="-2222" r="-4545" b="-6667"/>
                </a:stretch>
              </a:blipFill>
            </p:spPr>
            <p:txBody>
              <a:bodyPr/>
              <a:lstStyle/>
              <a:p>
                <a:r>
                  <a:rPr lang="ja-JP" altLang="en-US">
                    <a:noFill/>
                  </a:rPr>
                  <a:t> </a:t>
                </a:r>
              </a:p>
            </p:txBody>
          </p:sp>
        </mc:Fallback>
      </mc:AlternateContent>
      <p:sp>
        <p:nvSpPr>
          <p:cNvPr id="16" name="左中かっこ 15">
            <a:extLst>
              <a:ext uri="{FF2B5EF4-FFF2-40B4-BE49-F238E27FC236}">
                <a16:creationId xmlns:a16="http://schemas.microsoft.com/office/drawing/2014/main" id="{79E79AA5-3B3C-3A48-B58E-56F41077E81F}"/>
              </a:ext>
            </a:extLst>
          </p:cNvPr>
          <p:cNvSpPr/>
          <p:nvPr/>
        </p:nvSpPr>
        <p:spPr>
          <a:xfrm>
            <a:off x="646525" y="1001814"/>
            <a:ext cx="481435" cy="3463290"/>
          </a:xfrm>
          <a:prstGeom prst="leftBrace">
            <a:avLst>
              <a:gd name="adj1" fmla="val 65476"/>
              <a:gd name="adj2" fmla="val 48020"/>
            </a:avLst>
          </a:prstGeom>
          <a:noFill/>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左中かっこ 16">
            <a:extLst>
              <a:ext uri="{FF2B5EF4-FFF2-40B4-BE49-F238E27FC236}">
                <a16:creationId xmlns:a16="http://schemas.microsoft.com/office/drawing/2014/main" id="{D19477A9-4001-7F4A-AFEB-8B231B11AF47}"/>
              </a:ext>
            </a:extLst>
          </p:cNvPr>
          <p:cNvSpPr/>
          <p:nvPr/>
        </p:nvSpPr>
        <p:spPr>
          <a:xfrm>
            <a:off x="6859052" y="1107163"/>
            <a:ext cx="402725" cy="3247723"/>
          </a:xfrm>
          <a:prstGeom prst="leftBrace">
            <a:avLst>
              <a:gd name="adj1" fmla="val 65476"/>
              <a:gd name="adj2" fmla="val 48020"/>
            </a:avLst>
          </a:prstGeom>
          <a:noFill/>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207D547E-F1F4-E64B-8743-66CE3FC5B69D}"/>
              </a:ext>
            </a:extLst>
          </p:cNvPr>
          <p:cNvSpPr/>
          <p:nvPr/>
        </p:nvSpPr>
        <p:spPr>
          <a:xfrm>
            <a:off x="714476" y="5523589"/>
            <a:ext cx="411480" cy="4114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C33E3AAD-41A5-B746-B5CF-9213528A0FD4}"/>
              </a:ext>
            </a:extLst>
          </p:cNvPr>
          <p:cNvCxnSpPr/>
          <p:nvPr/>
        </p:nvCxnSpPr>
        <p:spPr>
          <a:xfrm flipV="1">
            <a:off x="920216" y="4872079"/>
            <a:ext cx="2212687" cy="857250"/>
          </a:xfrm>
          <a:prstGeom prst="straightConnector1">
            <a:avLst/>
          </a:prstGeom>
          <a:ln w="57150">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CBD7D844-7BEB-DB49-B531-78D47621E687}"/>
                  </a:ext>
                </a:extLst>
              </p:cNvPr>
              <p:cNvSpPr txBox="1"/>
              <p:nvPr/>
            </p:nvSpPr>
            <p:spPr>
              <a:xfrm>
                <a:off x="1764188" y="4872912"/>
                <a:ext cx="57875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𝑉</m:t>
                      </m:r>
                    </m:oMath>
                  </m:oMathPara>
                </a14:m>
                <a:endParaRPr lang="ja-JP" altLang="en-US" sz="2800"/>
              </a:p>
            </p:txBody>
          </p:sp>
        </mc:Choice>
        <mc:Fallback xmlns="">
          <p:sp>
            <p:nvSpPr>
              <p:cNvPr id="22" name="テキスト ボックス 21">
                <a:extLst>
                  <a:ext uri="{FF2B5EF4-FFF2-40B4-BE49-F238E27FC236}">
                    <a16:creationId xmlns:a16="http://schemas.microsoft.com/office/drawing/2014/main" id="{CBD7D844-7BEB-DB49-B531-78D47621E687}"/>
                  </a:ext>
                </a:extLst>
              </p:cNvPr>
              <p:cNvSpPr txBox="1">
                <a:spLocks noRot="1" noChangeAspect="1" noMove="1" noResize="1" noEditPoints="1" noAdjustHandles="1" noChangeArrowheads="1" noChangeShapeType="1" noTextEdit="1"/>
              </p:cNvSpPr>
              <p:nvPr/>
            </p:nvSpPr>
            <p:spPr>
              <a:xfrm>
                <a:off x="1764188" y="4872912"/>
                <a:ext cx="578757" cy="523220"/>
              </a:xfrm>
              <a:prstGeom prst="rect">
                <a:avLst/>
              </a:prstGeom>
              <a:blipFill>
                <a:blip r:embed="rId10"/>
                <a:stretch>
                  <a:fillRect/>
                </a:stretch>
              </a:blipFill>
            </p:spPr>
            <p:txBody>
              <a:bodyPr/>
              <a:lstStyle/>
              <a:p>
                <a:r>
                  <a:rPr lang="ja-JP" altLang="en-US">
                    <a:noFill/>
                  </a:rPr>
                  <a:t> </a:t>
                </a:r>
              </a:p>
            </p:txBody>
          </p:sp>
        </mc:Fallback>
      </mc:AlternateContent>
      <p:cxnSp>
        <p:nvCxnSpPr>
          <p:cNvPr id="24" name="直線コネクタ 23">
            <a:extLst>
              <a:ext uri="{FF2B5EF4-FFF2-40B4-BE49-F238E27FC236}">
                <a16:creationId xmlns:a16="http://schemas.microsoft.com/office/drawing/2014/main" id="{675122AB-6F94-4D43-B0DE-71E6D84CDE42}"/>
              </a:ext>
            </a:extLst>
          </p:cNvPr>
          <p:cNvCxnSpPr>
            <a:cxnSpLocks/>
          </p:cNvCxnSpPr>
          <p:nvPr/>
        </p:nvCxnSpPr>
        <p:spPr>
          <a:xfrm>
            <a:off x="920216" y="5729329"/>
            <a:ext cx="1987296"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円弧 24">
            <a:extLst>
              <a:ext uri="{FF2B5EF4-FFF2-40B4-BE49-F238E27FC236}">
                <a16:creationId xmlns:a16="http://schemas.microsoft.com/office/drawing/2014/main" id="{6306CECA-91BA-F743-84DB-504714A84427}"/>
              </a:ext>
            </a:extLst>
          </p:cNvPr>
          <p:cNvSpPr/>
          <p:nvPr/>
        </p:nvSpPr>
        <p:spPr>
          <a:xfrm>
            <a:off x="358298" y="5144333"/>
            <a:ext cx="1192688" cy="1192688"/>
          </a:xfrm>
          <a:prstGeom prst="arc">
            <a:avLst>
              <a:gd name="adj1" fmla="val 20341176"/>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7B3EAED4-D976-F448-8A25-D0157578C371}"/>
                  </a:ext>
                </a:extLst>
              </p:cNvPr>
              <p:cNvSpPr txBox="1"/>
              <p:nvPr/>
            </p:nvSpPr>
            <p:spPr>
              <a:xfrm>
                <a:off x="1572361" y="5416700"/>
                <a:ext cx="2310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𝜓</m:t>
                      </m:r>
                    </m:oMath>
                  </m:oMathPara>
                </a14:m>
                <a:endParaRPr kumimoji="1" lang="ja-JP" altLang="en-US"/>
              </a:p>
            </p:txBody>
          </p:sp>
        </mc:Choice>
        <mc:Fallback xmlns="">
          <p:sp>
            <p:nvSpPr>
              <p:cNvPr id="26" name="テキスト ボックス 25">
                <a:extLst>
                  <a:ext uri="{FF2B5EF4-FFF2-40B4-BE49-F238E27FC236}">
                    <a16:creationId xmlns:a16="http://schemas.microsoft.com/office/drawing/2014/main" id="{7B3EAED4-D976-F448-8A25-D0157578C371}"/>
                  </a:ext>
                </a:extLst>
              </p:cNvPr>
              <p:cNvSpPr txBox="1">
                <a:spLocks noRot="1" noChangeAspect="1" noMove="1" noResize="1" noEditPoints="1" noAdjustHandles="1" noChangeArrowheads="1" noChangeShapeType="1" noTextEdit="1"/>
              </p:cNvSpPr>
              <p:nvPr/>
            </p:nvSpPr>
            <p:spPr>
              <a:xfrm>
                <a:off x="1572361" y="5416700"/>
                <a:ext cx="231025" cy="276999"/>
              </a:xfrm>
              <a:prstGeom prst="rect">
                <a:avLst/>
              </a:prstGeom>
              <a:blipFill>
                <a:blip r:embed="rId11"/>
                <a:stretch>
                  <a:fillRect l="-25000" r="-25000" b="-30435"/>
                </a:stretch>
              </a:blipFill>
            </p:spPr>
            <p:txBody>
              <a:bodyPr/>
              <a:lstStyle/>
              <a:p>
                <a:r>
                  <a:rPr lang="ja-JP" altLang="en-US">
                    <a:noFill/>
                  </a:rPr>
                  <a:t> </a:t>
                </a:r>
              </a:p>
            </p:txBody>
          </p:sp>
        </mc:Fallback>
      </mc:AlternateContent>
      <p:sp>
        <p:nvSpPr>
          <p:cNvPr id="27" name="円弧 26">
            <a:extLst>
              <a:ext uri="{FF2B5EF4-FFF2-40B4-BE49-F238E27FC236}">
                <a16:creationId xmlns:a16="http://schemas.microsoft.com/office/drawing/2014/main" id="{BB320D3C-7570-854C-8FDE-ACFC498AD6CA}"/>
              </a:ext>
            </a:extLst>
          </p:cNvPr>
          <p:cNvSpPr/>
          <p:nvPr/>
        </p:nvSpPr>
        <p:spPr>
          <a:xfrm>
            <a:off x="439098" y="5259559"/>
            <a:ext cx="962236" cy="962236"/>
          </a:xfrm>
          <a:prstGeom prst="arc">
            <a:avLst>
              <a:gd name="adj1" fmla="val 13276779"/>
              <a:gd name="adj2" fmla="val 8714466"/>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1DD8BCFA-ADD6-FE43-8775-AEF373768491}"/>
                  </a:ext>
                </a:extLst>
              </p:cNvPr>
              <p:cNvSpPr txBox="1"/>
              <p:nvPr/>
            </p:nvSpPr>
            <p:spPr>
              <a:xfrm>
                <a:off x="714476" y="4763346"/>
                <a:ext cx="578757"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𝑟</m:t>
                      </m:r>
                    </m:oMath>
                  </m:oMathPara>
                </a14:m>
                <a:endParaRPr lang="ja-JP" altLang="en-US" sz="3200"/>
              </a:p>
            </p:txBody>
          </p:sp>
        </mc:Choice>
        <mc:Fallback xmlns="">
          <p:sp>
            <p:nvSpPr>
              <p:cNvPr id="29" name="テキスト ボックス 28">
                <a:extLst>
                  <a:ext uri="{FF2B5EF4-FFF2-40B4-BE49-F238E27FC236}">
                    <a16:creationId xmlns:a16="http://schemas.microsoft.com/office/drawing/2014/main" id="{1DD8BCFA-ADD6-FE43-8775-AEF373768491}"/>
                  </a:ext>
                </a:extLst>
              </p:cNvPr>
              <p:cNvSpPr txBox="1">
                <a:spLocks noRot="1" noChangeAspect="1" noMove="1" noResize="1" noEditPoints="1" noAdjustHandles="1" noChangeArrowheads="1" noChangeShapeType="1" noTextEdit="1"/>
              </p:cNvSpPr>
              <p:nvPr/>
            </p:nvSpPr>
            <p:spPr>
              <a:xfrm>
                <a:off x="714476" y="4763346"/>
                <a:ext cx="578757" cy="584775"/>
              </a:xfrm>
              <a:prstGeom prst="rect">
                <a:avLst/>
              </a:prstGeom>
              <a:blipFill>
                <a:blip r:embed="rId12"/>
                <a:stretch>
                  <a:fillRect/>
                </a:stretch>
              </a:blipFill>
            </p:spPr>
            <p:txBody>
              <a:bodyPr/>
              <a:lstStyle/>
              <a:p>
                <a:r>
                  <a:rPr lang="ja-JP" altLang="en-US">
                    <a:noFill/>
                  </a:rPr>
                  <a:t> </a:t>
                </a:r>
              </a:p>
            </p:txBody>
          </p:sp>
        </mc:Fallback>
      </mc:AlternateContent>
      <p:pic>
        <p:nvPicPr>
          <p:cNvPr id="1026" name="Picture 2">
            <a:extLst>
              <a:ext uri="{FF2B5EF4-FFF2-40B4-BE49-F238E27FC236}">
                <a16:creationId xmlns:a16="http://schemas.microsoft.com/office/drawing/2014/main" id="{45DCA930-A94B-A941-8664-9F118955DA1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10883" y="4465104"/>
            <a:ext cx="2365246" cy="3740066"/>
          </a:xfrm>
          <a:prstGeom prst="rect">
            <a:avLst/>
          </a:prstGeom>
          <a:noFill/>
          <a:extLst>
            <a:ext uri="{909E8E84-426E-40DD-AFC4-6F175D3DCCD1}">
              <a14:hiddenFill xmlns:a14="http://schemas.microsoft.com/office/drawing/2010/main">
                <a:solidFill>
                  <a:srgbClr val="FFFFFF"/>
                </a:solidFill>
              </a14:hiddenFill>
            </a:ext>
          </a:extLst>
        </p:spPr>
      </p:pic>
      <p:sp>
        <p:nvSpPr>
          <p:cNvPr id="31" name="角丸四角形吹き出し 30">
            <a:extLst>
              <a:ext uri="{FF2B5EF4-FFF2-40B4-BE49-F238E27FC236}">
                <a16:creationId xmlns:a16="http://schemas.microsoft.com/office/drawing/2014/main" id="{533FB7C6-B677-4543-9341-4D19EED97994}"/>
              </a:ext>
            </a:extLst>
          </p:cNvPr>
          <p:cNvSpPr/>
          <p:nvPr/>
        </p:nvSpPr>
        <p:spPr>
          <a:xfrm>
            <a:off x="3240585" y="2667359"/>
            <a:ext cx="2742776" cy="1602621"/>
          </a:xfrm>
          <a:prstGeom prst="wedgeRoundRectCallout">
            <a:avLst>
              <a:gd name="adj1" fmla="val -28015"/>
              <a:gd name="adj2" fmla="val 71433"/>
              <a:gd name="adj3"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a:solidFill>
                  <a:schemeClr val="tx1"/>
                </a:solidFill>
                <a:latin typeface="Hiragino Maru Gothic ProN W4" panose="020F0400000000000000" pitchFamily="34" charset="-128"/>
                <a:ea typeface="Hiragino Maru Gothic ProN W4" panose="020F0400000000000000" pitchFamily="34" charset="-128"/>
              </a:rPr>
              <a:t>質点モデルと言って飛翔体の検討にも簡単でいい場合はこのモデルをよく使います。</a:t>
            </a:r>
          </a:p>
        </p:txBody>
      </p:sp>
      <p:pic>
        <p:nvPicPr>
          <p:cNvPr id="1028" name="Picture 4">
            <a:extLst>
              <a:ext uri="{FF2B5EF4-FFF2-40B4-BE49-F238E27FC236}">
                <a16:creationId xmlns:a16="http://schemas.microsoft.com/office/drawing/2014/main" id="{D2B44939-7EE8-3D45-B68D-8E3D45E649C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81533" y="4465104"/>
            <a:ext cx="2069485" cy="198494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7AB3852E-9050-4547-8050-E9408C296A0D}"/>
                  </a:ext>
                </a:extLst>
              </p:cNvPr>
              <p:cNvSpPr txBox="1"/>
              <p:nvPr/>
            </p:nvSpPr>
            <p:spPr>
              <a:xfrm>
                <a:off x="7447720" y="5231201"/>
                <a:ext cx="578757"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𝑟</m:t>
                      </m:r>
                    </m:oMath>
                  </m:oMathPara>
                </a14:m>
                <a:endParaRPr lang="ja-JP" altLang="en-US" sz="3200"/>
              </a:p>
            </p:txBody>
          </p:sp>
        </mc:Choice>
        <mc:Fallback xmlns="">
          <p:sp>
            <p:nvSpPr>
              <p:cNvPr id="34" name="テキスト ボックス 33">
                <a:extLst>
                  <a:ext uri="{FF2B5EF4-FFF2-40B4-BE49-F238E27FC236}">
                    <a16:creationId xmlns:a16="http://schemas.microsoft.com/office/drawing/2014/main" id="{7AB3852E-9050-4547-8050-E9408C296A0D}"/>
                  </a:ext>
                </a:extLst>
              </p:cNvPr>
              <p:cNvSpPr txBox="1">
                <a:spLocks noRot="1" noChangeAspect="1" noMove="1" noResize="1" noEditPoints="1" noAdjustHandles="1" noChangeArrowheads="1" noChangeShapeType="1" noTextEdit="1"/>
              </p:cNvSpPr>
              <p:nvPr/>
            </p:nvSpPr>
            <p:spPr>
              <a:xfrm>
                <a:off x="7447720" y="5231201"/>
                <a:ext cx="578757" cy="584775"/>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8892CFD6-3791-244A-86F8-07B27D75B30F}"/>
                  </a:ext>
                </a:extLst>
              </p:cNvPr>
              <p:cNvSpPr txBox="1"/>
              <p:nvPr/>
            </p:nvSpPr>
            <p:spPr>
              <a:xfrm>
                <a:off x="7771388" y="4840348"/>
                <a:ext cx="70008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𝑢</m:t>
                      </m:r>
                    </m:oMath>
                  </m:oMathPara>
                </a14:m>
                <a:endParaRPr lang="ja-JP" altLang="en-US" sz="2800"/>
              </a:p>
            </p:txBody>
          </p:sp>
        </mc:Choice>
        <mc:Fallback xmlns="">
          <p:sp>
            <p:nvSpPr>
              <p:cNvPr id="36" name="テキスト ボックス 35">
                <a:extLst>
                  <a:ext uri="{FF2B5EF4-FFF2-40B4-BE49-F238E27FC236}">
                    <a16:creationId xmlns:a16="http://schemas.microsoft.com/office/drawing/2014/main" id="{8892CFD6-3791-244A-86F8-07B27D75B30F}"/>
                  </a:ext>
                </a:extLst>
              </p:cNvPr>
              <p:cNvSpPr txBox="1">
                <a:spLocks noRot="1" noChangeAspect="1" noMove="1" noResize="1" noEditPoints="1" noAdjustHandles="1" noChangeArrowheads="1" noChangeShapeType="1" noTextEdit="1"/>
              </p:cNvSpPr>
              <p:nvPr/>
            </p:nvSpPr>
            <p:spPr>
              <a:xfrm>
                <a:off x="7771388" y="4840348"/>
                <a:ext cx="700087" cy="523220"/>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65E96E6F-6A14-2D49-8E04-798D8D74F302}"/>
                  </a:ext>
                </a:extLst>
              </p:cNvPr>
              <p:cNvSpPr txBox="1"/>
              <p:nvPr/>
            </p:nvSpPr>
            <p:spPr>
              <a:xfrm>
                <a:off x="6747633" y="5815976"/>
                <a:ext cx="70008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oMath>
                  </m:oMathPara>
                </a14:m>
                <a:endParaRPr lang="ja-JP" altLang="en-US" sz="2800"/>
              </a:p>
            </p:txBody>
          </p:sp>
        </mc:Choice>
        <mc:Fallback xmlns="">
          <p:sp>
            <p:nvSpPr>
              <p:cNvPr id="37" name="テキスト ボックス 36">
                <a:extLst>
                  <a:ext uri="{FF2B5EF4-FFF2-40B4-BE49-F238E27FC236}">
                    <a16:creationId xmlns:a16="http://schemas.microsoft.com/office/drawing/2014/main" id="{65E96E6F-6A14-2D49-8E04-798D8D74F302}"/>
                  </a:ext>
                </a:extLst>
              </p:cNvPr>
              <p:cNvSpPr txBox="1">
                <a:spLocks noRot="1" noChangeAspect="1" noMove="1" noResize="1" noEditPoints="1" noAdjustHandles="1" noChangeArrowheads="1" noChangeShapeType="1" noTextEdit="1"/>
              </p:cNvSpPr>
              <p:nvPr/>
            </p:nvSpPr>
            <p:spPr>
              <a:xfrm>
                <a:off x="6747633" y="5815976"/>
                <a:ext cx="700087" cy="523220"/>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DBCFE389-27BD-1847-A99A-C8516D0B13D7}"/>
                  </a:ext>
                </a:extLst>
              </p:cNvPr>
              <p:cNvSpPr txBox="1"/>
              <p:nvPr/>
            </p:nvSpPr>
            <p:spPr>
              <a:xfrm>
                <a:off x="9098045" y="3157441"/>
                <a:ext cx="214924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𝐹</m:t>
                          </m:r>
                        </m:e>
                        <m:sub>
                          <m:r>
                            <a:rPr kumimoji="1" lang="en-US" altLang="ja-JP" sz="3600" b="0" i="1" smtClean="0">
                              <a:latin typeface="Cambria Math" panose="02040503050406030204" pitchFamily="18" charset="0"/>
                            </a:rPr>
                            <m:t>𝑥</m:t>
                          </m:r>
                        </m:sub>
                      </m:sSub>
                      <m:r>
                        <a:rPr kumimoji="1" lang="en-US" altLang="ja-JP" sz="3600" b="0" i="1" smtClean="0">
                          <a:latin typeface="Cambria Math" panose="02040503050406030204" pitchFamily="18" charset="0"/>
                        </a:rPr>
                        <m:t>=</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𝐹</m:t>
                          </m:r>
                        </m:e>
                        <m:sub>
                          <m:r>
                            <a:rPr lang="en-US" altLang="ja-JP" sz="3600" i="1">
                              <a:latin typeface="Cambria Math" panose="02040503050406030204" pitchFamily="18" charset="0"/>
                            </a:rPr>
                            <m:t>𝑥</m:t>
                          </m:r>
                        </m:sub>
                      </m:sSub>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𝑡</m:t>
                      </m:r>
                      <m:r>
                        <a:rPr lang="en-US" altLang="ja-JP" sz="3600" b="0" i="1" smtClean="0">
                          <a:latin typeface="Cambria Math" panose="02040503050406030204" pitchFamily="18" charset="0"/>
                        </a:rPr>
                        <m:t>)</m:t>
                      </m:r>
                    </m:oMath>
                  </m:oMathPara>
                </a14:m>
                <a:endParaRPr kumimoji="1" lang="ja-JP" altLang="en-US" sz="3600"/>
              </a:p>
            </p:txBody>
          </p:sp>
        </mc:Choice>
        <mc:Fallback xmlns="">
          <p:sp>
            <p:nvSpPr>
              <p:cNvPr id="38" name="テキスト ボックス 37">
                <a:extLst>
                  <a:ext uri="{FF2B5EF4-FFF2-40B4-BE49-F238E27FC236}">
                    <a16:creationId xmlns:a16="http://schemas.microsoft.com/office/drawing/2014/main" id="{DBCFE389-27BD-1847-A99A-C8516D0B13D7}"/>
                  </a:ext>
                </a:extLst>
              </p:cNvPr>
              <p:cNvSpPr txBox="1">
                <a:spLocks noRot="1" noChangeAspect="1" noMove="1" noResize="1" noEditPoints="1" noAdjustHandles="1" noChangeArrowheads="1" noChangeShapeType="1" noTextEdit="1"/>
              </p:cNvSpPr>
              <p:nvPr/>
            </p:nvSpPr>
            <p:spPr>
              <a:xfrm>
                <a:off x="9098045" y="3157441"/>
                <a:ext cx="2149243" cy="553998"/>
              </a:xfrm>
              <a:prstGeom prst="rect">
                <a:avLst/>
              </a:prstGeom>
              <a:blipFill>
                <a:blip r:embed="rId18"/>
                <a:stretch>
                  <a:fillRect l="-4118" r="-6471" b="-3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11426C5-C039-BA45-B66E-9B498682B738}"/>
                  </a:ext>
                </a:extLst>
              </p:cNvPr>
              <p:cNvSpPr txBox="1"/>
              <p:nvPr/>
            </p:nvSpPr>
            <p:spPr>
              <a:xfrm>
                <a:off x="9068389" y="3757159"/>
                <a:ext cx="2126480" cy="5977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𝐹</m:t>
                          </m:r>
                        </m:e>
                        <m:sub>
                          <m:r>
                            <a:rPr kumimoji="1" lang="en-US" altLang="ja-JP" sz="3600" b="0" i="1" smtClean="0">
                              <a:latin typeface="Cambria Math" panose="02040503050406030204" pitchFamily="18" charset="0"/>
                            </a:rPr>
                            <m:t>𝑦</m:t>
                          </m:r>
                        </m:sub>
                      </m:sSub>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𝐾</m:t>
                      </m:r>
                      <m:r>
                        <a:rPr kumimoji="1" lang="en-US" altLang="ja-JP" sz="3600" b="0" i="1" smtClean="0">
                          <a:latin typeface="Cambria Math" panose="02040503050406030204" pitchFamily="18" charset="0"/>
                          <a:ea typeface="Cambria Math" panose="02040503050406030204" pitchFamily="18" charset="0"/>
                        </a:rPr>
                        <m:t>𝛽</m:t>
                      </m:r>
                    </m:oMath>
                  </m:oMathPara>
                </a14:m>
                <a:endParaRPr kumimoji="1" lang="ja-JP" altLang="en-US" sz="3600"/>
              </a:p>
            </p:txBody>
          </p:sp>
        </mc:Choice>
        <mc:Fallback xmlns="">
          <p:sp>
            <p:nvSpPr>
              <p:cNvPr id="39" name="テキスト ボックス 38">
                <a:extLst>
                  <a:ext uri="{FF2B5EF4-FFF2-40B4-BE49-F238E27FC236}">
                    <a16:creationId xmlns:a16="http://schemas.microsoft.com/office/drawing/2014/main" id="{C11426C5-C039-BA45-B66E-9B498682B738}"/>
                  </a:ext>
                </a:extLst>
              </p:cNvPr>
              <p:cNvSpPr txBox="1">
                <a:spLocks noRot="1" noChangeAspect="1" noMove="1" noResize="1" noEditPoints="1" noAdjustHandles="1" noChangeArrowheads="1" noChangeShapeType="1" noTextEdit="1"/>
              </p:cNvSpPr>
              <p:nvPr/>
            </p:nvSpPr>
            <p:spPr>
              <a:xfrm>
                <a:off x="9068389" y="3757159"/>
                <a:ext cx="2126480" cy="597728"/>
              </a:xfrm>
              <a:prstGeom prst="rect">
                <a:avLst/>
              </a:prstGeom>
              <a:blipFill>
                <a:blip r:embed="rId19"/>
                <a:stretch>
                  <a:fillRect l="-4167" r="-5952" b="-25000"/>
                </a:stretch>
              </a:blipFill>
            </p:spPr>
            <p:txBody>
              <a:bodyPr/>
              <a:lstStyle/>
              <a:p>
                <a:r>
                  <a:rPr lang="ja-JP" altLang="en-US">
                    <a:noFill/>
                  </a:rPr>
                  <a:t> </a:t>
                </a:r>
              </a:p>
            </p:txBody>
          </p:sp>
        </mc:Fallback>
      </mc:AlternateContent>
      <p:sp>
        <p:nvSpPr>
          <p:cNvPr id="33" name="角丸四角形 32">
            <a:extLst>
              <a:ext uri="{FF2B5EF4-FFF2-40B4-BE49-F238E27FC236}">
                <a16:creationId xmlns:a16="http://schemas.microsoft.com/office/drawing/2014/main" id="{C672127F-76E6-BD46-8954-8383CC32C395}"/>
              </a:ext>
            </a:extLst>
          </p:cNvPr>
          <p:cNvSpPr/>
          <p:nvPr/>
        </p:nvSpPr>
        <p:spPr>
          <a:xfrm>
            <a:off x="9098045" y="4597132"/>
            <a:ext cx="2735657" cy="1984941"/>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latin typeface="Hiragino Maru Gothic ProN W4" panose="020F0400000000000000" pitchFamily="34" charset="-128"/>
                <a:ea typeface="Hiragino Maru Gothic ProN W4" panose="020F0400000000000000" pitchFamily="34" charset="-128"/>
              </a:rPr>
              <a:t>こちらは剛体モデル。タイヤの発生する力などを反映させて、座標変換と組み合わせて少しだけ詳しく計算ができるモデルです。</a:t>
            </a:r>
            <a:endParaRPr kumimoji="1" lang="ja-JP" altLang="en-US">
              <a:solidFill>
                <a:schemeClr val="tx1"/>
              </a:solidFill>
              <a:latin typeface="Hiragino Maru Gothic ProN W4" panose="020F0400000000000000" pitchFamily="34" charset="-128"/>
              <a:ea typeface="Hiragino Maru Gothic ProN W4" panose="020F0400000000000000" pitchFamily="34" charset="-128"/>
            </a:endParaRPr>
          </a:p>
        </p:txBody>
      </p:sp>
    </p:spTree>
    <p:extLst>
      <p:ext uri="{BB962C8B-B14F-4D97-AF65-F5344CB8AC3E}">
        <p14:creationId xmlns:p14="http://schemas.microsoft.com/office/powerpoint/2010/main" val="2327534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グループ化 21">
            <a:extLst>
              <a:ext uri="{FF2B5EF4-FFF2-40B4-BE49-F238E27FC236}">
                <a16:creationId xmlns:a16="http://schemas.microsoft.com/office/drawing/2014/main" id="{ED7EDD6D-326E-44F9-B851-9BA0650EDFA0}"/>
              </a:ext>
            </a:extLst>
          </p:cNvPr>
          <p:cNvGrpSpPr/>
          <p:nvPr/>
        </p:nvGrpSpPr>
        <p:grpSpPr>
          <a:xfrm>
            <a:off x="1055440" y="1268760"/>
            <a:ext cx="2880320" cy="2897183"/>
            <a:chOff x="1775520" y="531817"/>
            <a:chExt cx="2880320" cy="2897183"/>
          </a:xfrm>
        </p:grpSpPr>
        <p:cxnSp>
          <p:nvCxnSpPr>
            <p:cNvPr id="5" name="直線コネクタ 4">
              <a:extLst>
                <a:ext uri="{FF2B5EF4-FFF2-40B4-BE49-F238E27FC236}">
                  <a16:creationId xmlns:a16="http://schemas.microsoft.com/office/drawing/2014/main" id="{3EC7A737-EAA0-4799-88A0-94D2416F38A4}"/>
                </a:ext>
              </a:extLst>
            </p:cNvPr>
            <p:cNvCxnSpPr>
              <a:cxnSpLocks/>
            </p:cNvCxnSpPr>
            <p:nvPr/>
          </p:nvCxnSpPr>
          <p:spPr>
            <a:xfrm>
              <a:off x="1775520" y="548680"/>
              <a:ext cx="0" cy="28803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AB3F5F87-DDE5-413E-A986-D5C29E6FF788}"/>
                </a:ext>
              </a:extLst>
            </p:cNvPr>
            <p:cNvCxnSpPr>
              <a:cxnSpLocks/>
            </p:cNvCxnSpPr>
            <p:nvPr/>
          </p:nvCxnSpPr>
          <p:spPr>
            <a:xfrm>
              <a:off x="2495600" y="548680"/>
              <a:ext cx="0" cy="28803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11EEEF0-5040-49A4-B59D-F952BA8FF35F}"/>
                </a:ext>
              </a:extLst>
            </p:cNvPr>
            <p:cNvCxnSpPr>
              <a:cxnSpLocks/>
            </p:cNvCxnSpPr>
            <p:nvPr/>
          </p:nvCxnSpPr>
          <p:spPr>
            <a:xfrm>
              <a:off x="1775520" y="548680"/>
              <a:ext cx="288032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71493590-E0B0-4C4C-9D39-7236196EE72F}"/>
                </a:ext>
              </a:extLst>
            </p:cNvPr>
            <p:cNvCxnSpPr>
              <a:cxnSpLocks/>
            </p:cNvCxnSpPr>
            <p:nvPr/>
          </p:nvCxnSpPr>
          <p:spPr>
            <a:xfrm>
              <a:off x="1775520" y="1268760"/>
              <a:ext cx="288032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061E1E45-C2EF-4767-8E97-E2F603A0C3E4}"/>
                </a:ext>
              </a:extLst>
            </p:cNvPr>
            <p:cNvCxnSpPr>
              <a:cxnSpLocks/>
            </p:cNvCxnSpPr>
            <p:nvPr/>
          </p:nvCxnSpPr>
          <p:spPr>
            <a:xfrm>
              <a:off x="1775520" y="1988840"/>
              <a:ext cx="288032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19685973-2293-4235-900C-5FBB8A4B7AC3}"/>
                </a:ext>
              </a:extLst>
            </p:cNvPr>
            <p:cNvCxnSpPr>
              <a:cxnSpLocks/>
            </p:cNvCxnSpPr>
            <p:nvPr/>
          </p:nvCxnSpPr>
          <p:spPr>
            <a:xfrm>
              <a:off x="1775520" y="2708920"/>
              <a:ext cx="288032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FF295E5-F1F8-42F7-AA71-F8D60D9A9A44}"/>
                </a:ext>
              </a:extLst>
            </p:cNvPr>
            <p:cNvCxnSpPr>
              <a:cxnSpLocks/>
            </p:cNvCxnSpPr>
            <p:nvPr/>
          </p:nvCxnSpPr>
          <p:spPr>
            <a:xfrm>
              <a:off x="1775520" y="3429000"/>
              <a:ext cx="288032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9162D8ED-AF8E-4CDC-A987-5D89E8DB93DF}"/>
                </a:ext>
              </a:extLst>
            </p:cNvPr>
            <p:cNvCxnSpPr>
              <a:cxnSpLocks/>
            </p:cNvCxnSpPr>
            <p:nvPr/>
          </p:nvCxnSpPr>
          <p:spPr>
            <a:xfrm>
              <a:off x="3215680" y="531817"/>
              <a:ext cx="0" cy="28803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9209A6A3-1465-4E92-BDF1-C6DD46FA9B07}"/>
                </a:ext>
              </a:extLst>
            </p:cNvPr>
            <p:cNvCxnSpPr>
              <a:cxnSpLocks/>
            </p:cNvCxnSpPr>
            <p:nvPr/>
          </p:nvCxnSpPr>
          <p:spPr>
            <a:xfrm>
              <a:off x="3935760" y="531817"/>
              <a:ext cx="0" cy="28803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D01CAC1E-3296-4F12-811D-BC59489FDD8E}"/>
                </a:ext>
              </a:extLst>
            </p:cNvPr>
            <p:cNvCxnSpPr>
              <a:cxnSpLocks/>
            </p:cNvCxnSpPr>
            <p:nvPr/>
          </p:nvCxnSpPr>
          <p:spPr>
            <a:xfrm>
              <a:off x="4655840" y="548680"/>
              <a:ext cx="0" cy="28803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3" name="テキスト ボックス 22">
            <a:extLst>
              <a:ext uri="{FF2B5EF4-FFF2-40B4-BE49-F238E27FC236}">
                <a16:creationId xmlns:a16="http://schemas.microsoft.com/office/drawing/2014/main" id="{121EEAE3-1A4D-4719-9D68-A8B3AA2EC231}"/>
              </a:ext>
            </a:extLst>
          </p:cNvPr>
          <p:cNvSpPr txBox="1"/>
          <p:nvPr/>
        </p:nvSpPr>
        <p:spPr>
          <a:xfrm>
            <a:off x="695400" y="4182806"/>
            <a:ext cx="720080" cy="369332"/>
          </a:xfrm>
          <a:prstGeom prst="rect">
            <a:avLst/>
          </a:prstGeom>
          <a:noFill/>
        </p:spPr>
        <p:txBody>
          <a:bodyPr wrap="square" rtlCol="0">
            <a:spAutoFit/>
          </a:bodyPr>
          <a:lstStyle/>
          <a:p>
            <a:pPr algn="ctr"/>
            <a:r>
              <a:rPr kumimoji="1" lang="en-US" altLang="ja-JP" dirty="0"/>
              <a:t>(0,0)</a:t>
            </a:r>
            <a:endParaRPr kumimoji="1" lang="ja-JP" altLang="en-US" dirty="0"/>
          </a:p>
        </p:txBody>
      </p:sp>
      <p:sp>
        <p:nvSpPr>
          <p:cNvPr id="25" name="テキスト ボックス 24">
            <a:extLst>
              <a:ext uri="{FF2B5EF4-FFF2-40B4-BE49-F238E27FC236}">
                <a16:creationId xmlns:a16="http://schemas.microsoft.com/office/drawing/2014/main" id="{0982817F-8A2E-4B69-AE2E-32A6E2F6CF71}"/>
              </a:ext>
            </a:extLst>
          </p:cNvPr>
          <p:cNvSpPr txBox="1"/>
          <p:nvPr/>
        </p:nvSpPr>
        <p:spPr>
          <a:xfrm>
            <a:off x="3467708" y="4182806"/>
            <a:ext cx="936103" cy="369332"/>
          </a:xfrm>
          <a:prstGeom prst="rect">
            <a:avLst/>
          </a:prstGeom>
          <a:noFill/>
        </p:spPr>
        <p:txBody>
          <a:bodyPr wrap="square" rtlCol="0">
            <a:spAutoFit/>
          </a:bodyPr>
          <a:lstStyle/>
          <a:p>
            <a:pPr algn="ctr"/>
            <a:r>
              <a:rPr kumimoji="1" lang="en-US" altLang="ja-JP" dirty="0"/>
              <a:t>(720,0)</a:t>
            </a:r>
            <a:endParaRPr kumimoji="1" lang="ja-JP" altLang="en-US" dirty="0"/>
          </a:p>
        </p:txBody>
      </p:sp>
      <p:sp>
        <p:nvSpPr>
          <p:cNvPr id="26" name="テキスト ボックス 25">
            <a:extLst>
              <a:ext uri="{FF2B5EF4-FFF2-40B4-BE49-F238E27FC236}">
                <a16:creationId xmlns:a16="http://schemas.microsoft.com/office/drawing/2014/main" id="{857C9A15-131E-491A-B75F-BEBDB1882F93}"/>
              </a:ext>
            </a:extLst>
          </p:cNvPr>
          <p:cNvSpPr txBox="1"/>
          <p:nvPr/>
        </p:nvSpPr>
        <p:spPr>
          <a:xfrm>
            <a:off x="3269685" y="897045"/>
            <a:ext cx="1332148" cy="369332"/>
          </a:xfrm>
          <a:prstGeom prst="rect">
            <a:avLst/>
          </a:prstGeom>
          <a:noFill/>
        </p:spPr>
        <p:txBody>
          <a:bodyPr wrap="square" rtlCol="0">
            <a:spAutoFit/>
          </a:bodyPr>
          <a:lstStyle/>
          <a:p>
            <a:pPr algn="ctr"/>
            <a:r>
              <a:rPr kumimoji="1" lang="en-US" altLang="ja-JP" dirty="0"/>
              <a:t>(720,720)</a:t>
            </a:r>
            <a:endParaRPr kumimoji="1" lang="ja-JP" altLang="en-US" dirty="0"/>
          </a:p>
        </p:txBody>
      </p:sp>
      <p:sp>
        <p:nvSpPr>
          <p:cNvPr id="27" name="テキスト ボックス 26">
            <a:extLst>
              <a:ext uri="{FF2B5EF4-FFF2-40B4-BE49-F238E27FC236}">
                <a16:creationId xmlns:a16="http://schemas.microsoft.com/office/drawing/2014/main" id="{9DF03614-DCE9-4D70-8D24-6FE5B4352CDF}"/>
              </a:ext>
            </a:extLst>
          </p:cNvPr>
          <p:cNvSpPr txBox="1"/>
          <p:nvPr/>
        </p:nvSpPr>
        <p:spPr>
          <a:xfrm>
            <a:off x="587388" y="891623"/>
            <a:ext cx="936103" cy="369332"/>
          </a:xfrm>
          <a:prstGeom prst="rect">
            <a:avLst/>
          </a:prstGeom>
          <a:noFill/>
        </p:spPr>
        <p:txBody>
          <a:bodyPr wrap="square" rtlCol="0">
            <a:spAutoFit/>
          </a:bodyPr>
          <a:lstStyle/>
          <a:p>
            <a:pPr algn="ctr"/>
            <a:r>
              <a:rPr kumimoji="1" lang="en-US" altLang="ja-JP" dirty="0"/>
              <a:t>(0,720)</a:t>
            </a:r>
            <a:endParaRPr kumimoji="1" lang="ja-JP" altLang="en-US" dirty="0"/>
          </a:p>
        </p:txBody>
      </p:sp>
      <p:grpSp>
        <p:nvGrpSpPr>
          <p:cNvPr id="36" name="グループ化 35">
            <a:extLst>
              <a:ext uri="{FF2B5EF4-FFF2-40B4-BE49-F238E27FC236}">
                <a16:creationId xmlns:a16="http://schemas.microsoft.com/office/drawing/2014/main" id="{4A0B2AC8-40D9-44D5-AC1E-CFE6FCB0D255}"/>
              </a:ext>
            </a:extLst>
          </p:cNvPr>
          <p:cNvGrpSpPr/>
          <p:nvPr/>
        </p:nvGrpSpPr>
        <p:grpSpPr>
          <a:xfrm>
            <a:off x="4511823" y="1636370"/>
            <a:ext cx="1152128" cy="1274079"/>
            <a:chOff x="4511823" y="896736"/>
            <a:chExt cx="1152128" cy="1274079"/>
          </a:xfrm>
        </p:grpSpPr>
        <p:cxnSp>
          <p:nvCxnSpPr>
            <p:cNvPr id="29" name="直線矢印コネクタ 28">
              <a:extLst>
                <a:ext uri="{FF2B5EF4-FFF2-40B4-BE49-F238E27FC236}">
                  <a16:creationId xmlns:a16="http://schemas.microsoft.com/office/drawing/2014/main" id="{D4AF56F8-DD80-4853-9FB8-2627D52C9A55}"/>
                </a:ext>
              </a:extLst>
            </p:cNvPr>
            <p:cNvCxnSpPr>
              <a:cxnSpLocks/>
            </p:cNvCxnSpPr>
            <p:nvPr/>
          </p:nvCxnSpPr>
          <p:spPr>
            <a:xfrm>
              <a:off x="4655840" y="1986149"/>
              <a:ext cx="7200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D3C290AF-A114-460E-AF7C-AED4CE6970FC}"/>
                </a:ext>
              </a:extLst>
            </p:cNvPr>
            <p:cNvCxnSpPr>
              <a:cxnSpLocks/>
            </p:cNvCxnSpPr>
            <p:nvPr/>
          </p:nvCxnSpPr>
          <p:spPr>
            <a:xfrm flipV="1">
              <a:off x="4655840" y="1266069"/>
              <a:ext cx="0" cy="7200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71359659-54EA-42B8-B7FA-57459831A1B7}"/>
                </a:ext>
              </a:extLst>
            </p:cNvPr>
            <p:cNvSpPr txBox="1"/>
            <p:nvPr/>
          </p:nvSpPr>
          <p:spPr>
            <a:xfrm>
              <a:off x="5375919" y="1801483"/>
              <a:ext cx="288032" cy="369332"/>
            </a:xfrm>
            <a:prstGeom prst="rect">
              <a:avLst/>
            </a:prstGeom>
            <a:noFill/>
          </p:spPr>
          <p:txBody>
            <a:bodyPr wrap="square" rtlCol="0">
              <a:spAutoFit/>
            </a:bodyPr>
            <a:lstStyle/>
            <a:p>
              <a:pPr algn="ctr"/>
              <a:r>
                <a:rPr kumimoji="1" lang="en-US" altLang="ja-JP" dirty="0"/>
                <a:t>x</a:t>
              </a:r>
              <a:endParaRPr kumimoji="1" lang="ja-JP" altLang="en-US" dirty="0"/>
            </a:p>
          </p:txBody>
        </p:sp>
        <p:sp>
          <p:nvSpPr>
            <p:cNvPr id="35" name="テキスト ボックス 34">
              <a:extLst>
                <a:ext uri="{FF2B5EF4-FFF2-40B4-BE49-F238E27FC236}">
                  <a16:creationId xmlns:a16="http://schemas.microsoft.com/office/drawing/2014/main" id="{88D26C46-4415-43F6-B5EE-A1AB45ECE36A}"/>
                </a:ext>
              </a:extLst>
            </p:cNvPr>
            <p:cNvSpPr txBox="1"/>
            <p:nvPr/>
          </p:nvSpPr>
          <p:spPr>
            <a:xfrm>
              <a:off x="4511823" y="896736"/>
              <a:ext cx="288032" cy="369332"/>
            </a:xfrm>
            <a:prstGeom prst="rect">
              <a:avLst/>
            </a:prstGeom>
            <a:noFill/>
          </p:spPr>
          <p:txBody>
            <a:bodyPr wrap="square" rtlCol="0">
              <a:spAutoFit/>
            </a:bodyPr>
            <a:lstStyle/>
            <a:p>
              <a:pPr algn="ctr"/>
              <a:r>
                <a:rPr lang="en-US" altLang="ja-JP" dirty="0"/>
                <a:t>y</a:t>
              </a:r>
              <a:endParaRPr kumimoji="1" lang="ja-JP" altLang="en-US" dirty="0"/>
            </a:p>
          </p:txBody>
        </p:sp>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A880795C-E410-401E-8406-A760956E6432}"/>
                  </a:ext>
                </a:extLst>
              </p:cNvPr>
              <p:cNvSpPr txBox="1"/>
              <p:nvPr/>
            </p:nvSpPr>
            <p:spPr>
              <a:xfrm>
                <a:off x="1055439" y="4979000"/>
                <a:ext cx="6257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m:t>
                      </m:r>
                    </m:oMath>
                  </m:oMathPara>
                </a14:m>
                <a:endParaRPr kumimoji="1" lang="ja-JP" altLang="en-US" dirty="0"/>
              </a:p>
            </p:txBody>
          </p:sp>
        </mc:Choice>
        <mc:Fallback xmlns="">
          <p:sp>
            <p:nvSpPr>
              <p:cNvPr id="37" name="テキスト ボックス 36">
                <a:extLst>
                  <a:ext uri="{FF2B5EF4-FFF2-40B4-BE49-F238E27FC236}">
                    <a16:creationId xmlns:a16="http://schemas.microsoft.com/office/drawing/2014/main" id="{A880795C-E410-401E-8406-A760956E6432}"/>
                  </a:ext>
                </a:extLst>
              </p:cNvPr>
              <p:cNvSpPr txBox="1">
                <a:spLocks noRot="1" noChangeAspect="1" noMove="1" noResize="1" noEditPoints="1" noAdjustHandles="1" noChangeArrowheads="1" noChangeShapeType="1" noTextEdit="1"/>
              </p:cNvSpPr>
              <p:nvPr/>
            </p:nvSpPr>
            <p:spPr>
              <a:xfrm>
                <a:off x="1055439" y="4979000"/>
                <a:ext cx="625749" cy="276999"/>
              </a:xfrm>
              <a:prstGeom prst="rect">
                <a:avLst/>
              </a:prstGeom>
              <a:blipFill>
                <a:blip r:embed="rId2"/>
                <a:stretch>
                  <a:fillRect l="-3883" r="-7767"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5B8EF5B5-5B4D-4269-A841-29DAB56F109E}"/>
                  </a:ext>
                </a:extLst>
              </p:cNvPr>
              <p:cNvSpPr txBox="1"/>
              <p:nvPr/>
            </p:nvSpPr>
            <p:spPr>
              <a:xfrm>
                <a:off x="1057726" y="5259932"/>
                <a:ext cx="8822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=180</m:t>
                      </m:r>
                    </m:oMath>
                  </m:oMathPara>
                </a14:m>
                <a:endParaRPr kumimoji="1" lang="ja-JP" altLang="en-US" dirty="0"/>
              </a:p>
            </p:txBody>
          </p:sp>
        </mc:Choice>
        <mc:Fallback xmlns="">
          <p:sp>
            <p:nvSpPr>
              <p:cNvPr id="38" name="テキスト ボックス 37">
                <a:extLst>
                  <a:ext uri="{FF2B5EF4-FFF2-40B4-BE49-F238E27FC236}">
                    <a16:creationId xmlns:a16="http://schemas.microsoft.com/office/drawing/2014/main" id="{5B8EF5B5-5B4D-4269-A841-29DAB56F109E}"/>
                  </a:ext>
                </a:extLst>
              </p:cNvPr>
              <p:cNvSpPr txBox="1">
                <a:spLocks noRot="1" noChangeAspect="1" noMove="1" noResize="1" noEditPoints="1" noAdjustHandles="1" noChangeArrowheads="1" noChangeShapeType="1" noTextEdit="1"/>
              </p:cNvSpPr>
              <p:nvPr/>
            </p:nvSpPr>
            <p:spPr>
              <a:xfrm>
                <a:off x="1057726" y="5259932"/>
                <a:ext cx="882229" cy="276999"/>
              </a:xfrm>
              <a:prstGeom prst="rect">
                <a:avLst/>
              </a:prstGeom>
              <a:blipFill>
                <a:blip r:embed="rId3"/>
                <a:stretch>
                  <a:fillRect l="-2778" r="-5556"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7D528C04-E21D-4EE2-A3D7-FF609C1713DF}"/>
                  </a:ext>
                </a:extLst>
              </p:cNvPr>
              <p:cNvSpPr txBox="1"/>
              <p:nvPr/>
            </p:nvSpPr>
            <p:spPr>
              <a:xfrm>
                <a:off x="1062550" y="5532240"/>
                <a:ext cx="8822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=360</m:t>
                      </m:r>
                    </m:oMath>
                  </m:oMathPara>
                </a14:m>
                <a:endParaRPr kumimoji="1" lang="ja-JP" altLang="en-US" dirty="0"/>
              </a:p>
            </p:txBody>
          </p:sp>
        </mc:Choice>
        <mc:Fallback xmlns="">
          <p:sp>
            <p:nvSpPr>
              <p:cNvPr id="39" name="テキスト ボックス 38">
                <a:extLst>
                  <a:ext uri="{FF2B5EF4-FFF2-40B4-BE49-F238E27FC236}">
                    <a16:creationId xmlns:a16="http://schemas.microsoft.com/office/drawing/2014/main" id="{7D528C04-E21D-4EE2-A3D7-FF609C1713DF}"/>
                  </a:ext>
                </a:extLst>
              </p:cNvPr>
              <p:cNvSpPr txBox="1">
                <a:spLocks noRot="1" noChangeAspect="1" noMove="1" noResize="1" noEditPoints="1" noAdjustHandles="1" noChangeArrowheads="1" noChangeShapeType="1" noTextEdit="1"/>
              </p:cNvSpPr>
              <p:nvPr/>
            </p:nvSpPr>
            <p:spPr>
              <a:xfrm>
                <a:off x="1062550" y="5532240"/>
                <a:ext cx="882229" cy="276999"/>
              </a:xfrm>
              <a:prstGeom prst="rect">
                <a:avLst/>
              </a:prstGeom>
              <a:blipFill>
                <a:blip r:embed="rId4"/>
                <a:stretch>
                  <a:fillRect l="-2759" r="-5517"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EEE008A2-5D9E-4872-AD17-571BBDBCCC34}"/>
                  </a:ext>
                </a:extLst>
              </p:cNvPr>
              <p:cNvSpPr txBox="1"/>
              <p:nvPr/>
            </p:nvSpPr>
            <p:spPr>
              <a:xfrm>
                <a:off x="1055439" y="5804548"/>
                <a:ext cx="8822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=540</m:t>
                      </m:r>
                    </m:oMath>
                  </m:oMathPara>
                </a14:m>
                <a:endParaRPr kumimoji="1" lang="ja-JP" altLang="en-US" dirty="0"/>
              </a:p>
            </p:txBody>
          </p:sp>
        </mc:Choice>
        <mc:Fallback xmlns="">
          <p:sp>
            <p:nvSpPr>
              <p:cNvPr id="40" name="テキスト ボックス 39">
                <a:extLst>
                  <a:ext uri="{FF2B5EF4-FFF2-40B4-BE49-F238E27FC236}">
                    <a16:creationId xmlns:a16="http://schemas.microsoft.com/office/drawing/2014/main" id="{EEE008A2-5D9E-4872-AD17-571BBDBCCC34}"/>
                  </a:ext>
                </a:extLst>
              </p:cNvPr>
              <p:cNvSpPr txBox="1">
                <a:spLocks noRot="1" noChangeAspect="1" noMove="1" noResize="1" noEditPoints="1" noAdjustHandles="1" noChangeArrowheads="1" noChangeShapeType="1" noTextEdit="1"/>
              </p:cNvSpPr>
              <p:nvPr/>
            </p:nvSpPr>
            <p:spPr>
              <a:xfrm>
                <a:off x="1055439" y="5804548"/>
                <a:ext cx="882229" cy="276999"/>
              </a:xfrm>
              <a:prstGeom prst="rect">
                <a:avLst/>
              </a:prstGeom>
              <a:blipFill>
                <a:blip r:embed="rId5"/>
                <a:stretch>
                  <a:fillRect l="-2759" r="-5517" b="-65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1663670D-B18D-4F78-A105-A231AAA05C91}"/>
                  </a:ext>
                </a:extLst>
              </p:cNvPr>
              <p:cNvSpPr txBox="1"/>
              <p:nvPr/>
            </p:nvSpPr>
            <p:spPr>
              <a:xfrm>
                <a:off x="1062550" y="6085480"/>
                <a:ext cx="8822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=720</m:t>
                      </m:r>
                    </m:oMath>
                  </m:oMathPara>
                </a14:m>
                <a:endParaRPr kumimoji="1" lang="ja-JP" altLang="en-US" dirty="0"/>
              </a:p>
            </p:txBody>
          </p:sp>
        </mc:Choice>
        <mc:Fallback xmlns="">
          <p:sp>
            <p:nvSpPr>
              <p:cNvPr id="41" name="テキスト ボックス 40">
                <a:extLst>
                  <a:ext uri="{FF2B5EF4-FFF2-40B4-BE49-F238E27FC236}">
                    <a16:creationId xmlns:a16="http://schemas.microsoft.com/office/drawing/2014/main" id="{1663670D-B18D-4F78-A105-A231AAA05C91}"/>
                  </a:ext>
                </a:extLst>
              </p:cNvPr>
              <p:cNvSpPr txBox="1">
                <a:spLocks noRot="1" noChangeAspect="1" noMove="1" noResize="1" noEditPoints="1" noAdjustHandles="1" noChangeArrowheads="1" noChangeShapeType="1" noTextEdit="1"/>
              </p:cNvSpPr>
              <p:nvPr/>
            </p:nvSpPr>
            <p:spPr>
              <a:xfrm>
                <a:off x="1062550" y="6085480"/>
                <a:ext cx="882229" cy="276999"/>
              </a:xfrm>
              <a:prstGeom prst="rect">
                <a:avLst/>
              </a:prstGeom>
              <a:blipFill>
                <a:blip r:embed="rId6"/>
                <a:stretch>
                  <a:fillRect l="-2759" r="-5517" b="-65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8CD01A4C-70C0-4CA2-A572-828DB937B3B4}"/>
                  </a:ext>
                </a:extLst>
              </p:cNvPr>
              <p:cNvSpPr txBox="1"/>
              <p:nvPr/>
            </p:nvSpPr>
            <p:spPr>
              <a:xfrm>
                <a:off x="3230438" y="4978999"/>
                <a:ext cx="6291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8CD01A4C-70C0-4CA2-A572-828DB937B3B4}"/>
                  </a:ext>
                </a:extLst>
              </p:cNvPr>
              <p:cNvSpPr txBox="1">
                <a:spLocks noRot="1" noChangeAspect="1" noMove="1" noResize="1" noEditPoints="1" noAdjustHandles="1" noChangeArrowheads="1" noChangeShapeType="1" noTextEdit="1"/>
              </p:cNvSpPr>
              <p:nvPr/>
            </p:nvSpPr>
            <p:spPr>
              <a:xfrm>
                <a:off x="3230438" y="4978999"/>
                <a:ext cx="629147" cy="276999"/>
              </a:xfrm>
              <a:prstGeom prst="rect">
                <a:avLst/>
              </a:prstGeom>
              <a:blipFill>
                <a:blip r:embed="rId7"/>
                <a:stretch>
                  <a:fillRect l="-7767" r="-6796"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AD2E2139-0C9A-41C9-A86F-2B9C7E095FC4}"/>
                  </a:ext>
                </a:extLst>
              </p:cNvPr>
              <p:cNvSpPr txBox="1"/>
              <p:nvPr/>
            </p:nvSpPr>
            <p:spPr>
              <a:xfrm>
                <a:off x="3223824" y="5259931"/>
                <a:ext cx="8856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=180</m:t>
                      </m:r>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AD2E2139-0C9A-41C9-A86F-2B9C7E095FC4}"/>
                  </a:ext>
                </a:extLst>
              </p:cNvPr>
              <p:cNvSpPr txBox="1">
                <a:spLocks noRot="1" noChangeAspect="1" noMove="1" noResize="1" noEditPoints="1" noAdjustHandles="1" noChangeArrowheads="1" noChangeShapeType="1" noTextEdit="1"/>
              </p:cNvSpPr>
              <p:nvPr/>
            </p:nvSpPr>
            <p:spPr>
              <a:xfrm>
                <a:off x="3223824" y="5259931"/>
                <a:ext cx="885627" cy="276999"/>
              </a:xfrm>
              <a:prstGeom prst="rect">
                <a:avLst/>
              </a:prstGeom>
              <a:blipFill>
                <a:blip r:embed="rId8"/>
                <a:stretch>
                  <a:fillRect l="-5517" r="-551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7117D2E3-7961-4F90-A237-2E41209421C3}"/>
                  </a:ext>
                </a:extLst>
              </p:cNvPr>
              <p:cNvSpPr txBox="1"/>
              <p:nvPr/>
            </p:nvSpPr>
            <p:spPr>
              <a:xfrm>
                <a:off x="3219000" y="5532240"/>
                <a:ext cx="8856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=360</m:t>
                      </m:r>
                    </m:oMath>
                  </m:oMathPara>
                </a14:m>
                <a:endParaRPr kumimoji="1" lang="ja-JP" altLang="en-US" dirty="0"/>
              </a:p>
            </p:txBody>
          </p:sp>
        </mc:Choice>
        <mc:Fallback xmlns="">
          <p:sp>
            <p:nvSpPr>
              <p:cNvPr id="44" name="テキスト ボックス 43">
                <a:extLst>
                  <a:ext uri="{FF2B5EF4-FFF2-40B4-BE49-F238E27FC236}">
                    <a16:creationId xmlns:a16="http://schemas.microsoft.com/office/drawing/2014/main" id="{7117D2E3-7961-4F90-A237-2E41209421C3}"/>
                  </a:ext>
                </a:extLst>
              </p:cNvPr>
              <p:cNvSpPr txBox="1">
                <a:spLocks noRot="1" noChangeAspect="1" noMove="1" noResize="1" noEditPoints="1" noAdjustHandles="1" noChangeArrowheads="1" noChangeShapeType="1" noTextEdit="1"/>
              </p:cNvSpPr>
              <p:nvPr/>
            </p:nvSpPr>
            <p:spPr>
              <a:xfrm>
                <a:off x="3219000" y="5532240"/>
                <a:ext cx="885627" cy="276999"/>
              </a:xfrm>
              <a:prstGeom prst="rect">
                <a:avLst/>
              </a:prstGeom>
              <a:blipFill>
                <a:blip r:embed="rId9"/>
                <a:stretch>
                  <a:fillRect l="-5517" r="-620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F2329AE2-3452-4436-9120-90A64366B312}"/>
                  </a:ext>
                </a:extLst>
              </p:cNvPr>
              <p:cNvSpPr txBox="1"/>
              <p:nvPr/>
            </p:nvSpPr>
            <p:spPr>
              <a:xfrm>
                <a:off x="3212279" y="5782045"/>
                <a:ext cx="8856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=540</m:t>
                      </m:r>
                    </m:oMath>
                  </m:oMathPara>
                </a14:m>
                <a:endParaRPr kumimoji="1" lang="ja-JP" altLang="en-US" dirty="0"/>
              </a:p>
            </p:txBody>
          </p:sp>
        </mc:Choice>
        <mc:Fallback xmlns="">
          <p:sp>
            <p:nvSpPr>
              <p:cNvPr id="45" name="テキスト ボックス 44">
                <a:extLst>
                  <a:ext uri="{FF2B5EF4-FFF2-40B4-BE49-F238E27FC236}">
                    <a16:creationId xmlns:a16="http://schemas.microsoft.com/office/drawing/2014/main" id="{F2329AE2-3452-4436-9120-90A64366B312}"/>
                  </a:ext>
                </a:extLst>
              </p:cNvPr>
              <p:cNvSpPr txBox="1">
                <a:spLocks noRot="1" noChangeAspect="1" noMove="1" noResize="1" noEditPoints="1" noAdjustHandles="1" noChangeArrowheads="1" noChangeShapeType="1" noTextEdit="1"/>
              </p:cNvSpPr>
              <p:nvPr/>
            </p:nvSpPr>
            <p:spPr>
              <a:xfrm>
                <a:off x="3212279" y="5782045"/>
                <a:ext cx="885627" cy="276999"/>
              </a:xfrm>
              <a:prstGeom prst="rect">
                <a:avLst/>
              </a:prstGeom>
              <a:blipFill>
                <a:blip r:embed="rId10"/>
                <a:stretch>
                  <a:fillRect l="-5517" r="-6207" b="-2391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5A1D5CA7-EC19-49D3-BBA2-3334BB44AFA9}"/>
                  </a:ext>
                </a:extLst>
              </p:cNvPr>
              <p:cNvSpPr txBox="1"/>
              <p:nvPr/>
            </p:nvSpPr>
            <p:spPr>
              <a:xfrm>
                <a:off x="3205168" y="6049952"/>
                <a:ext cx="8856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=720</m:t>
                      </m:r>
                    </m:oMath>
                  </m:oMathPara>
                </a14:m>
                <a:endParaRPr kumimoji="1" lang="ja-JP" altLang="en-US" dirty="0"/>
              </a:p>
            </p:txBody>
          </p:sp>
        </mc:Choice>
        <mc:Fallback xmlns="">
          <p:sp>
            <p:nvSpPr>
              <p:cNvPr id="46" name="テキスト ボックス 45">
                <a:extLst>
                  <a:ext uri="{FF2B5EF4-FFF2-40B4-BE49-F238E27FC236}">
                    <a16:creationId xmlns:a16="http://schemas.microsoft.com/office/drawing/2014/main" id="{5A1D5CA7-EC19-49D3-BBA2-3334BB44AFA9}"/>
                  </a:ext>
                </a:extLst>
              </p:cNvPr>
              <p:cNvSpPr txBox="1">
                <a:spLocks noRot="1" noChangeAspect="1" noMove="1" noResize="1" noEditPoints="1" noAdjustHandles="1" noChangeArrowheads="1" noChangeShapeType="1" noTextEdit="1"/>
              </p:cNvSpPr>
              <p:nvPr/>
            </p:nvSpPr>
            <p:spPr>
              <a:xfrm>
                <a:off x="3205168" y="6049952"/>
                <a:ext cx="885627" cy="276999"/>
              </a:xfrm>
              <a:prstGeom prst="rect">
                <a:avLst/>
              </a:prstGeom>
              <a:blipFill>
                <a:blip r:embed="rId11"/>
                <a:stretch>
                  <a:fillRect l="-5517" r="-5517" b="-23913"/>
                </a:stretch>
              </a:blipFill>
            </p:spPr>
            <p:txBody>
              <a:bodyPr/>
              <a:lstStyle/>
              <a:p>
                <a:r>
                  <a:rPr lang="ja-JP" altLang="en-US">
                    <a:noFill/>
                  </a:rPr>
                  <a:t> </a:t>
                </a:r>
              </a:p>
            </p:txBody>
          </p:sp>
        </mc:Fallback>
      </mc:AlternateContent>
      <p:sp>
        <p:nvSpPr>
          <p:cNvPr id="47" name="テキスト ボックス 46">
            <a:extLst>
              <a:ext uri="{FF2B5EF4-FFF2-40B4-BE49-F238E27FC236}">
                <a16:creationId xmlns:a16="http://schemas.microsoft.com/office/drawing/2014/main" id="{9055D8E4-4E25-481A-B562-205138E3FA09}"/>
              </a:ext>
            </a:extLst>
          </p:cNvPr>
          <p:cNvSpPr txBox="1"/>
          <p:nvPr/>
        </p:nvSpPr>
        <p:spPr>
          <a:xfrm>
            <a:off x="924932" y="4614359"/>
            <a:ext cx="1658751" cy="369332"/>
          </a:xfrm>
          <a:prstGeom prst="rect">
            <a:avLst/>
          </a:prstGeom>
          <a:noFill/>
        </p:spPr>
        <p:txBody>
          <a:bodyPr wrap="square" rtlCol="0">
            <a:spAutoFit/>
          </a:bodyPr>
          <a:lstStyle/>
          <a:p>
            <a:r>
              <a:rPr lang="en-US" altLang="ja-JP" dirty="0"/>
              <a:t> </a:t>
            </a:r>
            <a:r>
              <a:rPr lang="ja-JP" altLang="en-US" dirty="0"/>
              <a:t>縦壁の方程式</a:t>
            </a:r>
            <a:endParaRPr kumimoji="1" lang="ja-JP" altLang="en-US" dirty="0"/>
          </a:p>
        </p:txBody>
      </p:sp>
      <p:sp>
        <p:nvSpPr>
          <p:cNvPr id="48" name="テキスト ボックス 47">
            <a:extLst>
              <a:ext uri="{FF2B5EF4-FFF2-40B4-BE49-F238E27FC236}">
                <a16:creationId xmlns:a16="http://schemas.microsoft.com/office/drawing/2014/main" id="{7A87CCC2-6E68-4927-BF38-C539691298FB}"/>
              </a:ext>
            </a:extLst>
          </p:cNvPr>
          <p:cNvSpPr txBox="1"/>
          <p:nvPr/>
        </p:nvSpPr>
        <p:spPr>
          <a:xfrm>
            <a:off x="3015452" y="4609668"/>
            <a:ext cx="1658749" cy="369332"/>
          </a:xfrm>
          <a:prstGeom prst="rect">
            <a:avLst/>
          </a:prstGeom>
          <a:noFill/>
        </p:spPr>
        <p:txBody>
          <a:bodyPr wrap="square" rtlCol="0">
            <a:spAutoFit/>
          </a:bodyPr>
          <a:lstStyle/>
          <a:p>
            <a:r>
              <a:rPr lang="en-US" altLang="ja-JP" dirty="0"/>
              <a:t> </a:t>
            </a:r>
            <a:r>
              <a:rPr lang="ja-JP" altLang="en-US" dirty="0"/>
              <a:t>横壁の方程式</a:t>
            </a:r>
            <a:endParaRPr kumimoji="1" lang="ja-JP" altLang="en-US" dirty="0"/>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3D9122D2-F5A9-4EE3-A0F2-57A23DD02E77}"/>
                  </a:ext>
                </a:extLst>
              </p:cNvPr>
              <p:cNvSpPr txBox="1"/>
              <p:nvPr/>
            </p:nvSpPr>
            <p:spPr>
              <a:xfrm>
                <a:off x="6384029" y="1986738"/>
                <a:ext cx="5400599" cy="923330"/>
              </a:xfrm>
              <a:prstGeom prst="rect">
                <a:avLst/>
              </a:prstGeom>
              <a:noFill/>
            </p:spPr>
            <p:txBody>
              <a:bodyPr wrap="square" rtlCol="0">
                <a:spAutoFit/>
              </a:bodyPr>
              <a:lstStyle/>
              <a:p>
                <a:r>
                  <a:rPr kumimoji="1" lang="ja-JP" altLang="en-US" dirty="0"/>
                  <a:t>ある点（</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0</m:t>
                        </m:r>
                      </m:sub>
                    </m:sSub>
                  </m:oMath>
                </a14:m>
                <a:r>
                  <a:rPr kumimoji="1" lang="ja-JP" altLang="en-US" dirty="0"/>
                  <a:t>，</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𝑦</m:t>
                        </m:r>
                      </m:e>
                      <m:sub>
                        <m:r>
                          <a:rPr kumimoji="1" lang="en-US" altLang="ja-JP" b="0" i="1" dirty="0" smtClean="0">
                            <a:latin typeface="Cambria Math" panose="02040503050406030204" pitchFamily="18" charset="0"/>
                          </a:rPr>
                          <m:t>0</m:t>
                        </m:r>
                      </m:sub>
                    </m:sSub>
                  </m:oMath>
                </a14:m>
                <a:r>
                  <a:rPr kumimoji="1" lang="ja-JP" altLang="en-US" dirty="0"/>
                  <a:t>）</a:t>
                </a:r>
                <a:r>
                  <a:rPr lang="en-US" altLang="ja-JP" dirty="0"/>
                  <a:t> </a:t>
                </a:r>
                <a:r>
                  <a:rPr lang="ja-JP" altLang="en-US" dirty="0"/>
                  <a:t>から角度</a:t>
                </a:r>
                <a14:m>
                  <m:oMath xmlns:m="http://schemas.openxmlformats.org/officeDocument/2006/math">
                    <m:r>
                      <a:rPr lang="ja-JP" altLang="en-US" i="1" smtClean="0">
                        <a:latin typeface="Cambria Math" panose="02040503050406030204" pitchFamily="18" charset="0"/>
                      </a:rPr>
                      <m:t>𝜃</m:t>
                    </m:r>
                  </m:oMath>
                </a14:m>
                <a:r>
                  <a:rPr lang="en-US" altLang="ja-JP" dirty="0"/>
                  <a:t>rad</a:t>
                </a:r>
                <a:r>
                  <a:rPr lang="ja-JP" altLang="en-US" dirty="0"/>
                  <a:t>の方向に向けた直線の方程式</a:t>
                </a:r>
                <a:endParaRPr lang="en-US" altLang="ja-JP" dirty="0"/>
              </a:p>
              <a:p>
                <a:endParaRPr kumimoji="1" lang="ja-JP" altLang="en-US" dirty="0"/>
              </a:p>
            </p:txBody>
          </p:sp>
        </mc:Choice>
        <mc:Fallback xmlns="">
          <p:sp>
            <p:nvSpPr>
              <p:cNvPr id="49" name="テキスト ボックス 48">
                <a:extLst>
                  <a:ext uri="{FF2B5EF4-FFF2-40B4-BE49-F238E27FC236}">
                    <a16:creationId xmlns:a16="http://schemas.microsoft.com/office/drawing/2014/main" id="{3D9122D2-F5A9-4EE3-A0F2-57A23DD02E77}"/>
                  </a:ext>
                </a:extLst>
              </p:cNvPr>
              <p:cNvSpPr txBox="1">
                <a:spLocks noRot="1" noChangeAspect="1" noMove="1" noResize="1" noEditPoints="1" noAdjustHandles="1" noChangeArrowheads="1" noChangeShapeType="1" noTextEdit="1"/>
              </p:cNvSpPr>
              <p:nvPr/>
            </p:nvSpPr>
            <p:spPr>
              <a:xfrm>
                <a:off x="6384029" y="1986738"/>
                <a:ext cx="5400599" cy="923330"/>
              </a:xfrm>
              <a:prstGeom prst="rect">
                <a:avLst/>
              </a:prstGeom>
              <a:blipFill>
                <a:blip r:embed="rId12"/>
                <a:stretch>
                  <a:fillRect l="-903" t="-3311"/>
                </a:stretch>
              </a:blipFill>
            </p:spPr>
            <p:txBody>
              <a:bodyPr/>
              <a:lstStyle/>
              <a:p>
                <a:r>
                  <a:rPr lang="ja-JP" altLang="en-US">
                    <a:noFill/>
                  </a:rPr>
                  <a:t> </a:t>
                </a:r>
              </a:p>
            </p:txBody>
          </p:sp>
        </mc:Fallback>
      </mc:AlternateContent>
      <p:grpSp>
        <p:nvGrpSpPr>
          <p:cNvPr id="58" name="グループ化 57">
            <a:extLst>
              <a:ext uri="{FF2B5EF4-FFF2-40B4-BE49-F238E27FC236}">
                <a16:creationId xmlns:a16="http://schemas.microsoft.com/office/drawing/2014/main" id="{823A6CFE-189A-4D4A-B1E1-2E74A285D585}"/>
              </a:ext>
            </a:extLst>
          </p:cNvPr>
          <p:cNvGrpSpPr/>
          <p:nvPr/>
        </p:nvGrpSpPr>
        <p:grpSpPr>
          <a:xfrm>
            <a:off x="6924093" y="860769"/>
            <a:ext cx="3835654" cy="1393407"/>
            <a:chOff x="6924093" y="860769"/>
            <a:chExt cx="3835654" cy="1393407"/>
          </a:xfrm>
        </p:grpSpPr>
        <p:cxnSp>
          <p:nvCxnSpPr>
            <p:cNvPr id="51" name="直線コネクタ 50">
              <a:extLst>
                <a:ext uri="{FF2B5EF4-FFF2-40B4-BE49-F238E27FC236}">
                  <a16:creationId xmlns:a16="http://schemas.microsoft.com/office/drawing/2014/main" id="{EFE112AA-A603-420A-8096-A7B7A470A85A}"/>
                </a:ext>
              </a:extLst>
            </p:cNvPr>
            <p:cNvCxnSpPr/>
            <p:nvPr/>
          </p:nvCxnSpPr>
          <p:spPr>
            <a:xfrm flipV="1">
              <a:off x="7231355" y="860769"/>
              <a:ext cx="3528392" cy="8716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B0A3D40-D23F-4E0E-A093-981165DB6ED1}"/>
                </a:ext>
              </a:extLst>
            </p:cNvPr>
            <p:cNvCxnSpPr>
              <a:cxnSpLocks/>
            </p:cNvCxnSpPr>
            <p:nvPr/>
          </p:nvCxnSpPr>
          <p:spPr>
            <a:xfrm>
              <a:off x="7212125" y="1636370"/>
              <a:ext cx="3547622"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円弧 53">
              <a:extLst>
                <a:ext uri="{FF2B5EF4-FFF2-40B4-BE49-F238E27FC236}">
                  <a16:creationId xmlns:a16="http://schemas.microsoft.com/office/drawing/2014/main" id="{99093609-AFF4-4FCD-8004-AF1F1E31FA19}"/>
                </a:ext>
              </a:extLst>
            </p:cNvPr>
            <p:cNvSpPr/>
            <p:nvPr/>
          </p:nvSpPr>
          <p:spPr>
            <a:xfrm>
              <a:off x="6924093" y="1030040"/>
              <a:ext cx="1224136" cy="1224136"/>
            </a:xfrm>
            <a:prstGeom prst="arc">
              <a:avLst>
                <a:gd name="adj1" fmla="val 2074435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599AA24A-E22D-43A2-96CD-7A3B2B39E47D}"/>
                    </a:ext>
                  </a:extLst>
                </p:cNvPr>
                <p:cNvSpPr txBox="1"/>
                <p:nvPr/>
              </p:nvSpPr>
              <p:spPr>
                <a:xfrm>
                  <a:off x="8328248" y="1423809"/>
                  <a:ext cx="2022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𝜃</m:t>
                        </m:r>
                      </m:oMath>
                    </m:oMathPara>
                  </a14:m>
                  <a:endParaRPr kumimoji="1" lang="ja-JP" altLang="en-US" dirty="0"/>
                </a:p>
              </p:txBody>
            </p:sp>
          </mc:Choice>
          <mc:Fallback xmlns="">
            <p:sp>
              <p:nvSpPr>
                <p:cNvPr id="57" name="テキスト ボックス 56">
                  <a:extLst>
                    <a:ext uri="{FF2B5EF4-FFF2-40B4-BE49-F238E27FC236}">
                      <a16:creationId xmlns:a16="http://schemas.microsoft.com/office/drawing/2014/main" id="{599AA24A-E22D-43A2-96CD-7A3B2B39E47D}"/>
                    </a:ext>
                  </a:extLst>
                </p:cNvPr>
                <p:cNvSpPr txBox="1">
                  <a:spLocks noRot="1" noChangeAspect="1" noMove="1" noResize="1" noEditPoints="1" noAdjustHandles="1" noChangeArrowheads="1" noChangeShapeType="1" noTextEdit="1"/>
                </p:cNvSpPr>
                <p:nvPr/>
              </p:nvSpPr>
              <p:spPr>
                <a:xfrm>
                  <a:off x="8328248" y="1423809"/>
                  <a:ext cx="202299" cy="276999"/>
                </a:xfrm>
                <a:prstGeom prst="rect">
                  <a:avLst/>
                </a:prstGeom>
                <a:blipFill>
                  <a:blip r:embed="rId13"/>
                  <a:stretch>
                    <a:fillRect l="-24242" r="-21212" b="-6667"/>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3BF82EAC-5E13-4DCF-AB7B-7EEC355422F1}"/>
                  </a:ext>
                </a:extLst>
              </p:cNvPr>
              <p:cNvSpPr txBox="1"/>
              <p:nvPr/>
            </p:nvSpPr>
            <p:spPr>
              <a:xfrm>
                <a:off x="6748521" y="2843290"/>
                <a:ext cx="26594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tan</m:t>
                              </m:r>
                            </m:e>
                            <m:sup>
                              <m:r>
                                <a:rPr kumimoji="1" lang="en-US" altLang="ja-JP" b="0" i="1" smtClean="0">
                                  <a:latin typeface="Cambria Math" panose="02040503050406030204" pitchFamily="18" charset="0"/>
                                </a:rPr>
                                <m:t>−1</m:t>
                              </m:r>
                            </m:sup>
                          </m:sSup>
                        </m:fName>
                        <m:e>
                          <m:r>
                            <a:rPr kumimoji="1" lang="ja-JP" altLang="en-US" b="0" i="1" smtClean="0">
                              <a:latin typeface="Cambria Math" panose="02040503050406030204" pitchFamily="18" charset="0"/>
                            </a:rPr>
                            <m:t>𝜃</m:t>
                          </m:r>
                        </m:e>
                      </m:func>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oMath>
                  </m:oMathPara>
                </a14:m>
                <a:endParaRPr kumimoji="1" lang="ja-JP" altLang="en-US" dirty="0"/>
              </a:p>
            </p:txBody>
          </p:sp>
        </mc:Choice>
        <mc:Fallback xmlns="">
          <p:sp>
            <p:nvSpPr>
              <p:cNvPr id="59" name="テキスト ボックス 58">
                <a:extLst>
                  <a:ext uri="{FF2B5EF4-FFF2-40B4-BE49-F238E27FC236}">
                    <a16:creationId xmlns:a16="http://schemas.microsoft.com/office/drawing/2014/main" id="{3BF82EAC-5E13-4DCF-AB7B-7EEC355422F1}"/>
                  </a:ext>
                </a:extLst>
              </p:cNvPr>
              <p:cNvSpPr txBox="1">
                <a:spLocks noRot="1" noChangeAspect="1" noMove="1" noResize="1" noEditPoints="1" noAdjustHandles="1" noChangeArrowheads="1" noChangeShapeType="1" noTextEdit="1"/>
              </p:cNvSpPr>
              <p:nvPr/>
            </p:nvSpPr>
            <p:spPr>
              <a:xfrm>
                <a:off x="6748521" y="2843290"/>
                <a:ext cx="2659446" cy="276999"/>
              </a:xfrm>
              <a:prstGeom prst="rect">
                <a:avLst/>
              </a:prstGeom>
              <a:blipFill>
                <a:blip r:embed="rId14"/>
                <a:stretch>
                  <a:fillRect l="-229" t="-4348" b="-23913"/>
                </a:stretch>
              </a:blipFill>
            </p:spPr>
            <p:txBody>
              <a:bodyPr/>
              <a:lstStyle/>
              <a:p>
                <a:r>
                  <a:rPr lang="ja-JP" altLang="en-US">
                    <a:noFill/>
                  </a:rPr>
                  <a:t> </a:t>
                </a:r>
              </a:p>
            </p:txBody>
          </p:sp>
        </mc:Fallback>
      </mc:AlternateContent>
      <p:cxnSp>
        <p:nvCxnSpPr>
          <p:cNvPr id="61" name="直線コネクタ 60">
            <a:extLst>
              <a:ext uri="{FF2B5EF4-FFF2-40B4-BE49-F238E27FC236}">
                <a16:creationId xmlns:a16="http://schemas.microsoft.com/office/drawing/2014/main" id="{29E95048-FEB0-4767-8FC4-892E9DA83869}"/>
              </a:ext>
            </a:extLst>
          </p:cNvPr>
          <p:cNvCxnSpPr/>
          <p:nvPr/>
        </p:nvCxnSpPr>
        <p:spPr>
          <a:xfrm>
            <a:off x="7917379" y="4149081"/>
            <a:ext cx="0" cy="216310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AC339D9B-57D8-4C41-96EE-0A5853C4CCC9}"/>
              </a:ext>
            </a:extLst>
          </p:cNvPr>
          <p:cNvCxnSpPr/>
          <p:nvPr/>
        </p:nvCxnSpPr>
        <p:spPr>
          <a:xfrm>
            <a:off x="10077618" y="4149080"/>
            <a:ext cx="0" cy="216310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BA5876BA-C989-4335-A2C5-54576D608073}"/>
              </a:ext>
            </a:extLst>
          </p:cNvPr>
          <p:cNvCxnSpPr>
            <a:cxnSpLocks/>
          </p:cNvCxnSpPr>
          <p:nvPr/>
        </p:nvCxnSpPr>
        <p:spPr>
          <a:xfrm>
            <a:off x="7917379" y="4165944"/>
            <a:ext cx="2160239" cy="1686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18368012-0286-428C-BE08-C9F30D9C48CC}"/>
              </a:ext>
            </a:extLst>
          </p:cNvPr>
          <p:cNvCxnSpPr>
            <a:cxnSpLocks/>
          </p:cNvCxnSpPr>
          <p:nvPr/>
        </p:nvCxnSpPr>
        <p:spPr>
          <a:xfrm>
            <a:off x="7917379" y="6295320"/>
            <a:ext cx="2160239" cy="1686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1BF73C26-5E7D-43EE-A883-6FE0B0757862}"/>
              </a:ext>
            </a:extLst>
          </p:cNvPr>
          <p:cNvCxnSpPr/>
          <p:nvPr/>
        </p:nvCxnSpPr>
        <p:spPr>
          <a:xfrm flipV="1">
            <a:off x="7233302" y="4748268"/>
            <a:ext cx="3528392" cy="8716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81DF18B2-2CAE-47F2-A403-1C43A478A432}"/>
              </a:ext>
            </a:extLst>
          </p:cNvPr>
          <p:cNvSpPr txBox="1"/>
          <p:nvPr/>
        </p:nvSpPr>
        <p:spPr>
          <a:xfrm>
            <a:off x="8266615" y="5781392"/>
            <a:ext cx="2016224" cy="369332"/>
          </a:xfrm>
          <a:prstGeom prst="rect">
            <a:avLst/>
          </a:prstGeom>
          <a:noFill/>
        </p:spPr>
        <p:txBody>
          <a:bodyPr wrap="square" rtlCol="0">
            <a:spAutoFit/>
          </a:bodyPr>
          <a:lstStyle/>
          <a:p>
            <a:r>
              <a:rPr kumimoji="1" lang="ja-JP" altLang="en-US" dirty="0"/>
              <a:t>区画（ｎ，ｍ）</a:t>
            </a:r>
          </a:p>
        </p:txBody>
      </p:sp>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CEAF0F3A-568D-461A-B57C-E8CCC26838D1}"/>
                  </a:ext>
                </a:extLst>
              </p:cNvPr>
              <p:cNvSpPr txBox="1"/>
              <p:nvPr/>
            </p:nvSpPr>
            <p:spPr>
              <a:xfrm>
                <a:off x="10142343" y="4027444"/>
                <a:ext cx="10129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70" name="テキスト ボックス 69">
                <a:extLst>
                  <a:ext uri="{FF2B5EF4-FFF2-40B4-BE49-F238E27FC236}">
                    <a16:creationId xmlns:a16="http://schemas.microsoft.com/office/drawing/2014/main" id="{CEAF0F3A-568D-461A-B57C-E8CCC26838D1}"/>
                  </a:ext>
                </a:extLst>
              </p:cNvPr>
              <p:cNvSpPr txBox="1">
                <a:spLocks noRot="1" noChangeAspect="1" noMove="1" noResize="1" noEditPoints="1" noAdjustHandles="1" noChangeArrowheads="1" noChangeShapeType="1" noTextEdit="1"/>
              </p:cNvSpPr>
              <p:nvPr/>
            </p:nvSpPr>
            <p:spPr>
              <a:xfrm>
                <a:off x="10142343" y="4027444"/>
                <a:ext cx="1012906" cy="276999"/>
              </a:xfrm>
              <a:prstGeom prst="rect">
                <a:avLst/>
              </a:prstGeom>
              <a:blipFill>
                <a:blip r:embed="rId15"/>
                <a:stretch>
                  <a:fillRect l="-4819" r="-1205"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BCE58F3E-EAFE-4A58-82DF-EA4DBF2D8C23}"/>
                  </a:ext>
                </a:extLst>
              </p:cNvPr>
              <p:cNvSpPr txBox="1"/>
              <p:nvPr/>
            </p:nvSpPr>
            <p:spPr>
              <a:xfrm>
                <a:off x="10126599" y="6132049"/>
                <a:ext cx="7957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𝑚</m:t>
                          </m:r>
                        </m:sub>
                      </m:sSub>
                    </m:oMath>
                  </m:oMathPara>
                </a14:m>
                <a:endParaRPr kumimoji="1" lang="ja-JP" altLang="en-US" dirty="0"/>
              </a:p>
            </p:txBody>
          </p:sp>
        </mc:Choice>
        <mc:Fallback xmlns="">
          <p:sp>
            <p:nvSpPr>
              <p:cNvPr id="71" name="テキスト ボックス 70">
                <a:extLst>
                  <a:ext uri="{FF2B5EF4-FFF2-40B4-BE49-F238E27FC236}">
                    <a16:creationId xmlns:a16="http://schemas.microsoft.com/office/drawing/2014/main" id="{BCE58F3E-EAFE-4A58-82DF-EA4DBF2D8C23}"/>
                  </a:ext>
                </a:extLst>
              </p:cNvPr>
              <p:cNvSpPr txBox="1">
                <a:spLocks noRot="1" noChangeAspect="1" noMove="1" noResize="1" noEditPoints="1" noAdjustHandles="1" noChangeArrowheads="1" noChangeShapeType="1" noTextEdit="1"/>
              </p:cNvSpPr>
              <p:nvPr/>
            </p:nvSpPr>
            <p:spPr>
              <a:xfrm>
                <a:off x="10126599" y="6132049"/>
                <a:ext cx="795794" cy="276999"/>
              </a:xfrm>
              <a:prstGeom prst="rect">
                <a:avLst/>
              </a:prstGeom>
              <a:blipFill>
                <a:blip r:embed="rId16"/>
                <a:stretch>
                  <a:fillRect l="-5344"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4466B744-0F8E-4D75-B71C-EA97C3DE2164}"/>
                  </a:ext>
                </a:extLst>
              </p:cNvPr>
              <p:cNvSpPr txBox="1"/>
              <p:nvPr/>
            </p:nvSpPr>
            <p:spPr>
              <a:xfrm>
                <a:off x="7341314" y="3632887"/>
                <a:ext cx="7401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oMath>
                  </m:oMathPara>
                </a14:m>
                <a:endParaRPr kumimoji="1" lang="ja-JP" altLang="en-US" dirty="0"/>
              </a:p>
            </p:txBody>
          </p:sp>
        </mc:Choice>
        <mc:Fallback xmlns="">
          <p:sp>
            <p:nvSpPr>
              <p:cNvPr id="72" name="テキスト ボックス 71">
                <a:extLst>
                  <a:ext uri="{FF2B5EF4-FFF2-40B4-BE49-F238E27FC236}">
                    <a16:creationId xmlns:a16="http://schemas.microsoft.com/office/drawing/2014/main" id="{4466B744-0F8E-4D75-B71C-EA97C3DE2164}"/>
                  </a:ext>
                </a:extLst>
              </p:cNvPr>
              <p:cNvSpPr txBox="1">
                <a:spLocks noRot="1" noChangeAspect="1" noMove="1" noResize="1" noEditPoints="1" noAdjustHandles="1" noChangeArrowheads="1" noChangeShapeType="1" noTextEdit="1"/>
              </p:cNvSpPr>
              <p:nvPr/>
            </p:nvSpPr>
            <p:spPr>
              <a:xfrm>
                <a:off x="7341314" y="3632887"/>
                <a:ext cx="740139" cy="276999"/>
              </a:xfrm>
              <a:prstGeom prst="rect">
                <a:avLst/>
              </a:prstGeom>
              <a:blipFill>
                <a:blip r:embed="rId17"/>
                <a:stretch>
                  <a:fillRect l="-3279"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FC55CF90-A248-4E41-A389-7A8217507194}"/>
                  </a:ext>
                </a:extLst>
              </p:cNvPr>
              <p:cNvSpPr txBox="1"/>
              <p:nvPr/>
            </p:nvSpPr>
            <p:spPr>
              <a:xfrm>
                <a:off x="9465546" y="3633533"/>
                <a:ext cx="9597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73" name="テキスト ボックス 72">
                <a:extLst>
                  <a:ext uri="{FF2B5EF4-FFF2-40B4-BE49-F238E27FC236}">
                    <a16:creationId xmlns:a16="http://schemas.microsoft.com/office/drawing/2014/main" id="{FC55CF90-A248-4E41-A389-7A8217507194}"/>
                  </a:ext>
                </a:extLst>
              </p:cNvPr>
              <p:cNvSpPr txBox="1">
                <a:spLocks noRot="1" noChangeAspect="1" noMove="1" noResize="1" noEditPoints="1" noAdjustHandles="1" noChangeArrowheads="1" noChangeShapeType="1" noTextEdit="1"/>
              </p:cNvSpPr>
              <p:nvPr/>
            </p:nvSpPr>
            <p:spPr>
              <a:xfrm>
                <a:off x="9465546" y="3633533"/>
                <a:ext cx="959750" cy="276999"/>
              </a:xfrm>
              <a:prstGeom prst="rect">
                <a:avLst/>
              </a:prstGeom>
              <a:blipFill>
                <a:blip r:embed="rId18"/>
                <a:stretch>
                  <a:fillRect l="-2548" r="-1274" b="-17778"/>
                </a:stretch>
              </a:blipFill>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D7D8F627-9CF7-48DF-AB98-04086C4F7D81}"/>
              </a:ext>
            </a:extLst>
          </p:cNvPr>
          <p:cNvCxnSpPr>
            <a:cxnSpLocks/>
          </p:cNvCxnSpPr>
          <p:nvPr/>
        </p:nvCxnSpPr>
        <p:spPr>
          <a:xfrm flipH="1" flipV="1">
            <a:off x="7618411" y="3866349"/>
            <a:ext cx="294253" cy="501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14D17147-4F5D-4C68-8DE5-70BF5A0C56B3}"/>
              </a:ext>
            </a:extLst>
          </p:cNvPr>
          <p:cNvCxnSpPr>
            <a:cxnSpLocks/>
          </p:cNvCxnSpPr>
          <p:nvPr/>
        </p:nvCxnSpPr>
        <p:spPr>
          <a:xfrm flipH="1" flipV="1">
            <a:off x="9788081" y="3898518"/>
            <a:ext cx="294253" cy="501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C4907D08-AA8B-47E2-A459-C6F59B701E50}"/>
              </a:ext>
            </a:extLst>
          </p:cNvPr>
          <p:cNvSpPr txBox="1"/>
          <p:nvPr/>
        </p:nvSpPr>
        <p:spPr>
          <a:xfrm>
            <a:off x="-11872" y="48712"/>
            <a:ext cx="6444717" cy="369332"/>
          </a:xfrm>
          <a:prstGeom prst="rect">
            <a:avLst/>
          </a:prstGeom>
          <a:noFill/>
        </p:spPr>
        <p:txBody>
          <a:bodyPr wrap="square" rtlCol="0">
            <a:spAutoFit/>
          </a:bodyPr>
          <a:lstStyle/>
          <a:p>
            <a:r>
              <a:rPr lang="en-US" altLang="ja-JP" dirty="0"/>
              <a:t> </a:t>
            </a:r>
            <a:r>
              <a:rPr lang="ja-JP" altLang="en-US" dirty="0"/>
              <a:t>センサを模擬するための妄想メモ</a:t>
            </a:r>
            <a:endParaRPr kumimoji="1" lang="ja-JP" altLang="en-US" dirty="0"/>
          </a:p>
        </p:txBody>
      </p:sp>
      <p:sp>
        <p:nvSpPr>
          <p:cNvPr id="81" name="スライド番号プレースホルダー 80">
            <a:extLst>
              <a:ext uri="{FF2B5EF4-FFF2-40B4-BE49-F238E27FC236}">
                <a16:creationId xmlns:a16="http://schemas.microsoft.com/office/drawing/2014/main" id="{119B60ED-FFE5-4751-B7C6-7A662AB44EE4}"/>
              </a:ext>
            </a:extLst>
          </p:cNvPr>
          <p:cNvSpPr>
            <a:spLocks noGrp="1"/>
          </p:cNvSpPr>
          <p:nvPr>
            <p:ph type="sldNum" sz="quarter" idx="12"/>
          </p:nvPr>
        </p:nvSpPr>
        <p:spPr/>
        <p:txBody>
          <a:bodyPr/>
          <a:lstStyle/>
          <a:p>
            <a:fld id="{7B70ED23-6D50-4A14-825E-24955F9488CC}" type="slidenum">
              <a:rPr kumimoji="1" lang="ja-JP" altLang="en-US" smtClean="0"/>
              <a:t>2</a:t>
            </a:fld>
            <a:endParaRPr kumimoji="1" lang="ja-JP" altLang="en-US"/>
          </a:p>
        </p:txBody>
      </p:sp>
      <p:sp>
        <p:nvSpPr>
          <p:cNvPr id="82" name="テキスト ボックス 81">
            <a:extLst>
              <a:ext uri="{FF2B5EF4-FFF2-40B4-BE49-F238E27FC236}">
                <a16:creationId xmlns:a16="http://schemas.microsoft.com/office/drawing/2014/main" id="{6F8CDB8E-8199-476C-883C-AF5A2AF70239}"/>
              </a:ext>
            </a:extLst>
          </p:cNvPr>
          <p:cNvSpPr txBox="1"/>
          <p:nvPr/>
        </p:nvSpPr>
        <p:spPr>
          <a:xfrm>
            <a:off x="8503882" y="3818199"/>
            <a:ext cx="1200247" cy="369332"/>
          </a:xfrm>
          <a:prstGeom prst="rect">
            <a:avLst/>
          </a:prstGeom>
          <a:noFill/>
        </p:spPr>
        <p:txBody>
          <a:bodyPr wrap="square" rtlCol="0">
            <a:spAutoFit/>
          </a:bodyPr>
          <a:lstStyle/>
          <a:p>
            <a:pPr algn="ctr"/>
            <a:r>
              <a:rPr kumimoji="1" lang="en-US" altLang="ja-JP" dirty="0"/>
              <a:t>N</a:t>
            </a:r>
            <a:r>
              <a:rPr kumimoji="1" lang="ja-JP" altLang="en-US" dirty="0"/>
              <a:t>（北）</a:t>
            </a:r>
          </a:p>
        </p:txBody>
      </p:sp>
      <p:sp>
        <p:nvSpPr>
          <p:cNvPr id="83" name="テキスト ボックス 82">
            <a:extLst>
              <a:ext uri="{FF2B5EF4-FFF2-40B4-BE49-F238E27FC236}">
                <a16:creationId xmlns:a16="http://schemas.microsoft.com/office/drawing/2014/main" id="{5B7DE63A-A072-45C3-B2C3-77E942852E04}"/>
              </a:ext>
            </a:extLst>
          </p:cNvPr>
          <p:cNvSpPr txBox="1"/>
          <p:nvPr/>
        </p:nvSpPr>
        <p:spPr>
          <a:xfrm>
            <a:off x="8610600" y="6445757"/>
            <a:ext cx="1200247" cy="369332"/>
          </a:xfrm>
          <a:prstGeom prst="rect">
            <a:avLst/>
          </a:prstGeom>
          <a:noFill/>
        </p:spPr>
        <p:txBody>
          <a:bodyPr wrap="square" rtlCol="0">
            <a:spAutoFit/>
          </a:bodyPr>
          <a:lstStyle/>
          <a:p>
            <a:pPr algn="ctr"/>
            <a:r>
              <a:rPr kumimoji="1" lang="en-US" altLang="ja-JP" dirty="0"/>
              <a:t>S</a:t>
            </a:r>
            <a:r>
              <a:rPr kumimoji="1" lang="ja-JP" altLang="en-US" dirty="0"/>
              <a:t>（</a:t>
            </a:r>
            <a:r>
              <a:rPr lang="ja-JP" altLang="en-US" dirty="0"/>
              <a:t>南</a:t>
            </a:r>
            <a:r>
              <a:rPr kumimoji="1" lang="ja-JP" altLang="en-US" dirty="0"/>
              <a:t>）</a:t>
            </a:r>
          </a:p>
        </p:txBody>
      </p:sp>
      <p:sp>
        <p:nvSpPr>
          <p:cNvPr id="84" name="テキスト ボックス 83">
            <a:extLst>
              <a:ext uri="{FF2B5EF4-FFF2-40B4-BE49-F238E27FC236}">
                <a16:creationId xmlns:a16="http://schemas.microsoft.com/office/drawing/2014/main" id="{0351B550-93B8-4694-B7ED-04B623EE6991}"/>
              </a:ext>
            </a:extLst>
          </p:cNvPr>
          <p:cNvSpPr txBox="1"/>
          <p:nvPr/>
        </p:nvSpPr>
        <p:spPr>
          <a:xfrm>
            <a:off x="9949980" y="5004396"/>
            <a:ext cx="1200247" cy="369332"/>
          </a:xfrm>
          <a:prstGeom prst="rect">
            <a:avLst/>
          </a:prstGeom>
          <a:noFill/>
        </p:spPr>
        <p:txBody>
          <a:bodyPr wrap="square" rtlCol="0">
            <a:spAutoFit/>
          </a:bodyPr>
          <a:lstStyle/>
          <a:p>
            <a:pPr algn="ctr"/>
            <a:r>
              <a:rPr lang="en-US" altLang="ja-JP" dirty="0"/>
              <a:t>E</a:t>
            </a:r>
            <a:r>
              <a:rPr kumimoji="1" lang="ja-JP" altLang="en-US" dirty="0"/>
              <a:t>（東）</a:t>
            </a:r>
          </a:p>
        </p:txBody>
      </p:sp>
      <p:sp>
        <p:nvSpPr>
          <p:cNvPr id="85" name="テキスト ボックス 84">
            <a:extLst>
              <a:ext uri="{FF2B5EF4-FFF2-40B4-BE49-F238E27FC236}">
                <a16:creationId xmlns:a16="http://schemas.microsoft.com/office/drawing/2014/main" id="{B856ECD2-0771-4EDD-95D1-2A8A5178C52F}"/>
              </a:ext>
            </a:extLst>
          </p:cNvPr>
          <p:cNvSpPr txBox="1"/>
          <p:nvPr/>
        </p:nvSpPr>
        <p:spPr>
          <a:xfrm>
            <a:off x="6924093" y="4999435"/>
            <a:ext cx="1200247" cy="369332"/>
          </a:xfrm>
          <a:prstGeom prst="rect">
            <a:avLst/>
          </a:prstGeom>
          <a:noFill/>
        </p:spPr>
        <p:txBody>
          <a:bodyPr wrap="square" rtlCol="0">
            <a:spAutoFit/>
          </a:bodyPr>
          <a:lstStyle/>
          <a:p>
            <a:pPr algn="ctr"/>
            <a:r>
              <a:rPr kumimoji="1" lang="en-US" altLang="ja-JP" dirty="0"/>
              <a:t>W</a:t>
            </a:r>
            <a:r>
              <a:rPr kumimoji="1" lang="ja-JP" altLang="en-US" dirty="0"/>
              <a:t>（</a:t>
            </a:r>
            <a:r>
              <a:rPr lang="ja-JP" altLang="en-US" dirty="0"/>
              <a:t>西</a:t>
            </a:r>
            <a:r>
              <a:rPr kumimoji="1" lang="ja-JP" altLang="en-US" dirty="0"/>
              <a:t>）</a:t>
            </a:r>
          </a:p>
        </p:txBody>
      </p:sp>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E25766DE-A496-4B46-912A-67CC38D6F57D}"/>
                  </a:ext>
                </a:extLst>
              </p:cNvPr>
              <p:cNvSpPr txBox="1"/>
              <p:nvPr/>
            </p:nvSpPr>
            <p:spPr>
              <a:xfrm>
                <a:off x="9628841" y="2744034"/>
                <a:ext cx="1724959" cy="474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𝑥</m:t>
                      </m:r>
                      <m:r>
                        <a:rPr lang="en-US" altLang="ja-JP" b="0" i="1" smtClean="0">
                          <a:latin typeface="Cambria Math" panose="02040503050406030204" pitchFamily="18" charset="0"/>
                        </a:rPr>
                        <m:t>=</m:t>
                      </m:r>
                      <m:f>
                        <m:fPr>
                          <m:ctrlPr>
                            <a:rPr lang="en-US" altLang="ja-JP" i="1" smtClean="0">
                              <a:latin typeface="Cambria Math" panose="02040503050406030204" pitchFamily="18" charset="0"/>
                            </a:rPr>
                          </m:ctrlPr>
                        </m:fPr>
                        <m:num>
                          <m:r>
                            <a:rPr lang="en-US" altLang="ja-JP" i="1">
                              <a:latin typeface="Cambria Math" panose="02040503050406030204" pitchFamily="18" charset="0"/>
                            </a:rPr>
                            <m:t>𝑦</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0</m:t>
                              </m:r>
                            </m:sub>
                          </m:sSub>
                        </m:num>
                        <m:den>
                          <m:func>
                            <m:funcPr>
                              <m:ctrlPr>
                                <a:rPr lang="en-US" altLang="ja-JP" i="1">
                                  <a:latin typeface="Cambria Math" panose="02040503050406030204" pitchFamily="18" charset="0"/>
                                </a:rPr>
                              </m:ctrlPr>
                            </m:funcPr>
                            <m:fName>
                              <m:sSup>
                                <m:sSupPr>
                                  <m:ctrlPr>
                                    <a:rPr lang="en-US" altLang="ja-JP" i="1">
                                      <a:latin typeface="Cambria Math" panose="02040503050406030204" pitchFamily="18" charset="0"/>
                                    </a:rPr>
                                  </m:ctrlPr>
                                </m:sSupPr>
                                <m:e>
                                  <m:r>
                                    <m:rPr>
                                      <m:sty m:val="p"/>
                                    </m:rPr>
                                    <a:rPr lang="en-US" altLang="ja-JP">
                                      <a:latin typeface="Cambria Math" panose="02040503050406030204" pitchFamily="18" charset="0"/>
                                    </a:rPr>
                                    <m:t>tan</m:t>
                                  </m:r>
                                </m:e>
                                <m:sup>
                                  <m:r>
                                    <a:rPr lang="en-US" altLang="ja-JP" i="1">
                                      <a:latin typeface="Cambria Math" panose="02040503050406030204" pitchFamily="18" charset="0"/>
                                    </a:rPr>
                                    <m:t>−1</m:t>
                                  </m:r>
                                </m:sup>
                              </m:sSup>
                            </m:fName>
                            <m:e>
                              <m:r>
                                <a:rPr lang="ja-JP" altLang="en-US" i="1">
                                  <a:latin typeface="Cambria Math" panose="02040503050406030204" pitchFamily="18" charset="0"/>
                                </a:rPr>
                                <m:t>𝜃</m:t>
                              </m:r>
                            </m:e>
                          </m:func>
                        </m:den>
                      </m:f>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0</m:t>
                          </m:r>
                        </m:sub>
                      </m:sSub>
                    </m:oMath>
                  </m:oMathPara>
                </a14:m>
                <a:endParaRPr kumimoji="1" lang="ja-JP" altLang="en-US" dirty="0"/>
              </a:p>
            </p:txBody>
          </p:sp>
        </mc:Choice>
        <mc:Fallback xmlns="">
          <p:sp>
            <p:nvSpPr>
              <p:cNvPr id="86" name="テキスト ボックス 85">
                <a:extLst>
                  <a:ext uri="{FF2B5EF4-FFF2-40B4-BE49-F238E27FC236}">
                    <a16:creationId xmlns:a16="http://schemas.microsoft.com/office/drawing/2014/main" id="{E25766DE-A496-4B46-912A-67CC38D6F57D}"/>
                  </a:ext>
                </a:extLst>
              </p:cNvPr>
              <p:cNvSpPr txBox="1">
                <a:spLocks noRot="1" noChangeAspect="1" noMove="1" noResize="1" noEditPoints="1" noAdjustHandles="1" noChangeArrowheads="1" noChangeShapeType="1" noTextEdit="1"/>
              </p:cNvSpPr>
              <p:nvPr/>
            </p:nvSpPr>
            <p:spPr>
              <a:xfrm>
                <a:off x="9628841" y="2744034"/>
                <a:ext cx="1724959" cy="474361"/>
              </a:xfrm>
              <a:prstGeom prst="rect">
                <a:avLst/>
              </a:prstGeom>
              <a:blipFill>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89501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B408923-3D75-4A34-948A-E4688F6ECF86}"/>
              </a:ext>
            </a:extLst>
          </p:cNvPr>
          <p:cNvSpPr>
            <a:spLocks noGrp="1"/>
          </p:cNvSpPr>
          <p:nvPr>
            <p:ph type="sldNum" sz="quarter" idx="12"/>
          </p:nvPr>
        </p:nvSpPr>
        <p:spPr/>
        <p:txBody>
          <a:bodyPr/>
          <a:lstStyle/>
          <a:p>
            <a:fld id="{7B70ED23-6D50-4A14-825E-24955F9488CC}" type="slidenum">
              <a:rPr kumimoji="1" lang="ja-JP" altLang="en-US" smtClean="0"/>
              <a:t>3</a:t>
            </a:fld>
            <a:endParaRPr kumimoji="1" lang="ja-JP" altLang="en-US"/>
          </a:p>
        </p:txBody>
      </p:sp>
      <p:grpSp>
        <p:nvGrpSpPr>
          <p:cNvPr id="46" name="グループ化 45">
            <a:extLst>
              <a:ext uri="{FF2B5EF4-FFF2-40B4-BE49-F238E27FC236}">
                <a16:creationId xmlns:a16="http://schemas.microsoft.com/office/drawing/2014/main" id="{1269D028-1EE8-42D9-B7EE-4CFD8A31CD13}"/>
              </a:ext>
            </a:extLst>
          </p:cNvPr>
          <p:cNvGrpSpPr/>
          <p:nvPr/>
        </p:nvGrpSpPr>
        <p:grpSpPr>
          <a:xfrm>
            <a:off x="1617605" y="1086458"/>
            <a:ext cx="2894588" cy="2884227"/>
            <a:chOff x="1041172" y="544773"/>
            <a:chExt cx="2894588" cy="2884227"/>
          </a:xfrm>
        </p:grpSpPr>
        <p:grpSp>
          <p:nvGrpSpPr>
            <p:cNvPr id="3" name="グループ化 2">
              <a:extLst>
                <a:ext uri="{FF2B5EF4-FFF2-40B4-BE49-F238E27FC236}">
                  <a16:creationId xmlns:a16="http://schemas.microsoft.com/office/drawing/2014/main" id="{9F49FBCB-C64D-4EB5-B83A-B58BDD2317C3}"/>
                </a:ext>
              </a:extLst>
            </p:cNvPr>
            <p:cNvGrpSpPr/>
            <p:nvPr/>
          </p:nvGrpSpPr>
          <p:grpSpPr>
            <a:xfrm>
              <a:off x="1055440" y="548680"/>
              <a:ext cx="2880320" cy="2880320"/>
              <a:chOff x="1775520" y="548680"/>
              <a:chExt cx="2880320" cy="2880320"/>
            </a:xfrm>
          </p:grpSpPr>
          <p:cxnSp>
            <p:nvCxnSpPr>
              <p:cNvPr id="4" name="直線コネクタ 3">
                <a:extLst>
                  <a:ext uri="{FF2B5EF4-FFF2-40B4-BE49-F238E27FC236}">
                    <a16:creationId xmlns:a16="http://schemas.microsoft.com/office/drawing/2014/main" id="{A228A463-6546-41C9-88CF-5FD8646F528B}"/>
                  </a:ext>
                </a:extLst>
              </p:cNvPr>
              <p:cNvCxnSpPr>
                <a:cxnSpLocks/>
              </p:cNvCxnSpPr>
              <p:nvPr/>
            </p:nvCxnSpPr>
            <p:spPr>
              <a:xfrm>
                <a:off x="1775520" y="548680"/>
                <a:ext cx="0" cy="28803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CBE4313E-D11A-424A-9723-062D8C662D28}"/>
                  </a:ext>
                </a:extLst>
              </p:cNvPr>
              <p:cNvCxnSpPr>
                <a:cxnSpLocks/>
              </p:cNvCxnSpPr>
              <p:nvPr/>
            </p:nvCxnSpPr>
            <p:spPr>
              <a:xfrm>
                <a:off x="2495600" y="2708920"/>
                <a:ext cx="0" cy="7200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DB60A798-3407-4D7F-AD38-3ABB633F1E34}"/>
                  </a:ext>
                </a:extLst>
              </p:cNvPr>
              <p:cNvCxnSpPr>
                <a:cxnSpLocks/>
              </p:cNvCxnSpPr>
              <p:nvPr/>
            </p:nvCxnSpPr>
            <p:spPr>
              <a:xfrm>
                <a:off x="1775520" y="548680"/>
                <a:ext cx="288032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84281481-228D-45E7-834C-5756DFCAE745}"/>
                  </a:ext>
                </a:extLst>
              </p:cNvPr>
              <p:cNvCxnSpPr>
                <a:cxnSpLocks/>
              </p:cNvCxnSpPr>
              <p:nvPr/>
            </p:nvCxnSpPr>
            <p:spPr>
              <a:xfrm>
                <a:off x="1775520" y="1960576"/>
                <a:ext cx="72008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AEE9D0CE-A189-4069-9C68-6C4DD0138F0F}"/>
                  </a:ext>
                </a:extLst>
              </p:cNvPr>
              <p:cNvCxnSpPr>
                <a:cxnSpLocks/>
              </p:cNvCxnSpPr>
              <p:nvPr/>
            </p:nvCxnSpPr>
            <p:spPr>
              <a:xfrm>
                <a:off x="3229337" y="1971976"/>
                <a:ext cx="72008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C170BB7-5212-418C-9D2B-2D9455D450DA}"/>
                  </a:ext>
                </a:extLst>
              </p:cNvPr>
              <p:cNvCxnSpPr>
                <a:cxnSpLocks/>
              </p:cNvCxnSpPr>
              <p:nvPr/>
            </p:nvCxnSpPr>
            <p:spPr>
              <a:xfrm>
                <a:off x="3935760" y="2708920"/>
                <a:ext cx="72008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596E11C-3943-4987-954A-75E812C4080E}"/>
                  </a:ext>
                </a:extLst>
              </p:cNvPr>
              <p:cNvCxnSpPr>
                <a:cxnSpLocks/>
              </p:cNvCxnSpPr>
              <p:nvPr/>
            </p:nvCxnSpPr>
            <p:spPr>
              <a:xfrm>
                <a:off x="1775520" y="3429000"/>
                <a:ext cx="288032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B0E6F29-F746-4202-A535-07887023094D}"/>
                  </a:ext>
                </a:extLst>
              </p:cNvPr>
              <p:cNvCxnSpPr>
                <a:cxnSpLocks/>
              </p:cNvCxnSpPr>
              <p:nvPr/>
            </p:nvCxnSpPr>
            <p:spPr>
              <a:xfrm>
                <a:off x="3229337" y="1268760"/>
                <a:ext cx="0" cy="70321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36FD3142-B6FF-4D21-BFCB-C0F836120539}"/>
                  </a:ext>
                </a:extLst>
              </p:cNvPr>
              <p:cNvCxnSpPr>
                <a:cxnSpLocks/>
              </p:cNvCxnSpPr>
              <p:nvPr/>
            </p:nvCxnSpPr>
            <p:spPr>
              <a:xfrm>
                <a:off x="3935760" y="1268759"/>
                <a:ext cx="0" cy="70321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F7868455-8D90-4187-B697-56620273EF8B}"/>
                  </a:ext>
                </a:extLst>
              </p:cNvPr>
              <p:cNvCxnSpPr>
                <a:cxnSpLocks/>
              </p:cNvCxnSpPr>
              <p:nvPr/>
            </p:nvCxnSpPr>
            <p:spPr>
              <a:xfrm>
                <a:off x="4655840" y="548680"/>
                <a:ext cx="0" cy="28803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0EBD13C6-5E35-4907-A0AE-79CB44299E9E}"/>
                  </a:ext>
                </a:extLst>
              </p:cNvPr>
              <p:cNvCxnSpPr>
                <a:cxnSpLocks/>
              </p:cNvCxnSpPr>
              <p:nvPr/>
            </p:nvCxnSpPr>
            <p:spPr>
              <a:xfrm>
                <a:off x="2495600" y="1260327"/>
                <a:ext cx="0" cy="7200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35B07FB-1BAB-4041-A56D-3BF9B8D778F0}"/>
                  </a:ext>
                </a:extLst>
              </p:cNvPr>
              <p:cNvCxnSpPr>
                <a:cxnSpLocks/>
              </p:cNvCxnSpPr>
              <p:nvPr/>
            </p:nvCxnSpPr>
            <p:spPr>
              <a:xfrm>
                <a:off x="3229337" y="1988840"/>
                <a:ext cx="0" cy="7200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3" name="矢印: 五方向 22">
              <a:extLst>
                <a:ext uri="{FF2B5EF4-FFF2-40B4-BE49-F238E27FC236}">
                  <a16:creationId xmlns:a16="http://schemas.microsoft.com/office/drawing/2014/main" id="{0146EB68-1089-491D-9273-0E740DDB69E3}"/>
                </a:ext>
              </a:extLst>
            </p:cNvPr>
            <p:cNvSpPr/>
            <p:nvPr/>
          </p:nvSpPr>
          <p:spPr>
            <a:xfrm>
              <a:off x="1255946" y="2204864"/>
              <a:ext cx="360040" cy="288032"/>
            </a:xfrm>
            <a:prstGeom prst="homePlate">
              <a:avLst>
                <a:gd name="adj" fmla="val 4395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cxnSp>
          <p:nvCxnSpPr>
            <p:cNvPr id="27" name="直線コネクタ 26">
              <a:extLst>
                <a:ext uri="{FF2B5EF4-FFF2-40B4-BE49-F238E27FC236}">
                  <a16:creationId xmlns:a16="http://schemas.microsoft.com/office/drawing/2014/main" id="{3B3F3549-5E12-43D6-A27D-B15FA9B2A990}"/>
                </a:ext>
              </a:extLst>
            </p:cNvPr>
            <p:cNvCxnSpPr>
              <a:cxnSpLocks/>
            </p:cNvCxnSpPr>
            <p:nvPr/>
          </p:nvCxnSpPr>
          <p:spPr>
            <a:xfrm flipV="1">
              <a:off x="1526932" y="1960576"/>
              <a:ext cx="154233" cy="326842"/>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DACCE50E-6024-47AD-898A-1563A1B1588E}"/>
                </a:ext>
              </a:extLst>
            </p:cNvPr>
            <p:cNvCxnSpPr>
              <a:cxnSpLocks/>
            </p:cNvCxnSpPr>
            <p:nvPr/>
          </p:nvCxnSpPr>
          <p:spPr>
            <a:xfrm>
              <a:off x="1526932" y="2382078"/>
              <a:ext cx="262245" cy="55573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36" name="グループ化 35">
              <a:extLst>
                <a:ext uri="{FF2B5EF4-FFF2-40B4-BE49-F238E27FC236}">
                  <a16:creationId xmlns:a16="http://schemas.microsoft.com/office/drawing/2014/main" id="{BF90D1C9-7D85-484F-84CD-A35D4965D1D6}"/>
                </a:ext>
              </a:extLst>
            </p:cNvPr>
            <p:cNvGrpSpPr/>
            <p:nvPr/>
          </p:nvGrpSpPr>
          <p:grpSpPr>
            <a:xfrm rot="16200000">
              <a:off x="1824878" y="-238933"/>
              <a:ext cx="899469" cy="2466882"/>
              <a:chOff x="5002222" y="1264161"/>
              <a:chExt cx="899469" cy="2466882"/>
            </a:xfrm>
          </p:grpSpPr>
          <p:sp>
            <p:nvSpPr>
              <p:cNvPr id="31" name="矢印: 五方向 30">
                <a:extLst>
                  <a:ext uri="{FF2B5EF4-FFF2-40B4-BE49-F238E27FC236}">
                    <a16:creationId xmlns:a16="http://schemas.microsoft.com/office/drawing/2014/main" id="{B44176D8-E631-48C4-8467-9EDCB0C9C95F}"/>
                  </a:ext>
                </a:extLst>
              </p:cNvPr>
              <p:cNvSpPr/>
              <p:nvPr/>
            </p:nvSpPr>
            <p:spPr>
              <a:xfrm>
                <a:off x="5002222" y="2221985"/>
                <a:ext cx="360040" cy="288032"/>
              </a:xfrm>
              <a:prstGeom prst="homePlate">
                <a:avLst>
                  <a:gd name="adj" fmla="val 4395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cxnSp>
            <p:nvCxnSpPr>
              <p:cNvPr id="32" name="直線コネクタ 31">
                <a:extLst>
                  <a:ext uri="{FF2B5EF4-FFF2-40B4-BE49-F238E27FC236}">
                    <a16:creationId xmlns:a16="http://schemas.microsoft.com/office/drawing/2014/main" id="{A14523E8-EE83-4094-B73F-F50A19F76C1D}"/>
                  </a:ext>
                </a:extLst>
              </p:cNvPr>
              <p:cNvCxnSpPr>
                <a:cxnSpLocks/>
              </p:cNvCxnSpPr>
              <p:nvPr/>
            </p:nvCxnSpPr>
            <p:spPr>
              <a:xfrm rot="5400000" flipH="1" flipV="1">
                <a:off x="4998489" y="1538879"/>
                <a:ext cx="1040380" cy="49094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345060C-4E44-4EBC-B32F-D6A32504B01E}"/>
                  </a:ext>
                </a:extLst>
              </p:cNvPr>
              <p:cNvCxnSpPr>
                <a:cxnSpLocks/>
              </p:cNvCxnSpPr>
              <p:nvPr/>
            </p:nvCxnSpPr>
            <p:spPr>
              <a:xfrm rot="5400000" flipV="1">
                <a:off x="4921528" y="2750880"/>
                <a:ext cx="1331843" cy="62848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14062A19-5316-425C-B7AB-EFD4A43A5CC2}"/>
                </a:ext>
              </a:extLst>
            </p:cNvPr>
            <p:cNvGrpSpPr/>
            <p:nvPr/>
          </p:nvGrpSpPr>
          <p:grpSpPr>
            <a:xfrm rot="8431452">
              <a:off x="2880234" y="1959958"/>
              <a:ext cx="621752" cy="1396786"/>
              <a:chOff x="5002222" y="1326925"/>
              <a:chExt cx="621752" cy="1396786"/>
            </a:xfrm>
          </p:grpSpPr>
          <p:sp>
            <p:nvSpPr>
              <p:cNvPr id="40" name="矢印: 五方向 39">
                <a:extLst>
                  <a:ext uri="{FF2B5EF4-FFF2-40B4-BE49-F238E27FC236}">
                    <a16:creationId xmlns:a16="http://schemas.microsoft.com/office/drawing/2014/main" id="{251FF346-2930-4CF3-A3FA-C96FE4830071}"/>
                  </a:ext>
                </a:extLst>
              </p:cNvPr>
              <p:cNvSpPr/>
              <p:nvPr/>
            </p:nvSpPr>
            <p:spPr>
              <a:xfrm>
                <a:off x="5002222" y="2221985"/>
                <a:ext cx="360040" cy="288032"/>
              </a:xfrm>
              <a:prstGeom prst="homePlate">
                <a:avLst>
                  <a:gd name="adj" fmla="val 4395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52EAA73F-2E20-40A7-B8AB-D9B134E351CF}"/>
                  </a:ext>
                </a:extLst>
              </p:cNvPr>
              <p:cNvCxnSpPr>
                <a:cxnSpLocks/>
              </p:cNvCxnSpPr>
              <p:nvPr/>
            </p:nvCxnSpPr>
            <p:spPr>
              <a:xfrm rot="13168548">
                <a:off x="5367758" y="1326925"/>
                <a:ext cx="256216" cy="101154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D6738E70-D415-437F-B7DC-CBDBD1D519A1}"/>
                  </a:ext>
                </a:extLst>
              </p:cNvPr>
              <p:cNvCxnSpPr>
                <a:cxnSpLocks/>
              </p:cNvCxnSpPr>
              <p:nvPr/>
            </p:nvCxnSpPr>
            <p:spPr>
              <a:xfrm rot="13168548" flipH="1" flipV="1">
                <a:off x="5156773" y="2515634"/>
                <a:ext cx="440948" cy="2080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grpSp>
      <p:sp>
        <p:nvSpPr>
          <p:cNvPr id="47" name="テキスト ボックス 46">
            <a:extLst>
              <a:ext uri="{FF2B5EF4-FFF2-40B4-BE49-F238E27FC236}">
                <a16:creationId xmlns:a16="http://schemas.microsoft.com/office/drawing/2014/main" id="{FD2AE49D-C096-4745-95F3-50F4EA6BF938}"/>
              </a:ext>
            </a:extLst>
          </p:cNvPr>
          <p:cNvSpPr txBox="1"/>
          <p:nvPr/>
        </p:nvSpPr>
        <p:spPr>
          <a:xfrm>
            <a:off x="-11872" y="48712"/>
            <a:ext cx="6444717" cy="369332"/>
          </a:xfrm>
          <a:prstGeom prst="rect">
            <a:avLst/>
          </a:prstGeom>
          <a:noFill/>
        </p:spPr>
        <p:txBody>
          <a:bodyPr wrap="square" rtlCol="0">
            <a:spAutoFit/>
          </a:bodyPr>
          <a:lstStyle/>
          <a:p>
            <a:r>
              <a:rPr lang="en-US" altLang="ja-JP" dirty="0"/>
              <a:t> </a:t>
            </a:r>
            <a:r>
              <a:rPr lang="ja-JP" altLang="en-US" dirty="0"/>
              <a:t>センサを模擬するための妄想メモ</a:t>
            </a:r>
            <a:endParaRPr kumimoji="1" lang="ja-JP" altLang="en-US" dirty="0"/>
          </a:p>
        </p:txBody>
      </p:sp>
      <p:sp>
        <p:nvSpPr>
          <p:cNvPr id="48" name="吹き出し: 角を丸めた四角形 47">
            <a:extLst>
              <a:ext uri="{FF2B5EF4-FFF2-40B4-BE49-F238E27FC236}">
                <a16:creationId xmlns:a16="http://schemas.microsoft.com/office/drawing/2014/main" id="{24ED2BBB-DB02-40CD-87C2-CCFD5A2D3F88}"/>
              </a:ext>
            </a:extLst>
          </p:cNvPr>
          <p:cNvSpPr/>
          <p:nvPr/>
        </p:nvSpPr>
        <p:spPr>
          <a:xfrm>
            <a:off x="1343472" y="4641438"/>
            <a:ext cx="3253369" cy="1196576"/>
          </a:xfrm>
          <a:prstGeom prst="wedgeRoundRectCallout">
            <a:avLst>
              <a:gd name="adj1" fmla="val 27617"/>
              <a:gd name="adj2" fmla="val -106645"/>
              <a:gd name="adj3" fmla="val 16667"/>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 </a:t>
            </a:r>
            <a:r>
              <a:rPr lang="ja-JP" altLang="en-US" dirty="0">
                <a:solidFill>
                  <a:schemeClr val="tx1"/>
                </a:solidFill>
              </a:rPr>
              <a:t>センサの視線が最初にぶつかる壁の部位の座標を求める問題</a:t>
            </a:r>
            <a:endParaRPr kumimoji="1" lang="ja-JP" altLang="en-US" dirty="0">
              <a:solidFill>
                <a:schemeClr val="tx1"/>
              </a:solidFill>
            </a:endParaRPr>
          </a:p>
        </p:txBody>
      </p:sp>
      <p:sp>
        <p:nvSpPr>
          <p:cNvPr id="49" name="テキスト ボックス 48">
            <a:extLst>
              <a:ext uri="{FF2B5EF4-FFF2-40B4-BE49-F238E27FC236}">
                <a16:creationId xmlns:a16="http://schemas.microsoft.com/office/drawing/2014/main" id="{6BBA91D0-614E-4088-8AB4-B41868D4E660}"/>
              </a:ext>
            </a:extLst>
          </p:cNvPr>
          <p:cNvSpPr txBox="1"/>
          <p:nvPr/>
        </p:nvSpPr>
        <p:spPr>
          <a:xfrm>
            <a:off x="6343621" y="1232071"/>
            <a:ext cx="5026285" cy="1477328"/>
          </a:xfrm>
          <a:prstGeom prst="rect">
            <a:avLst/>
          </a:prstGeom>
          <a:noFill/>
        </p:spPr>
        <p:txBody>
          <a:bodyPr wrap="square" rtlCol="0">
            <a:spAutoFit/>
          </a:bodyPr>
          <a:lstStyle/>
          <a:p>
            <a:pPr marL="342900" indent="-342900">
              <a:buFont typeface="+mj-lt"/>
              <a:buAutoNum type="arabicPeriod"/>
            </a:pPr>
            <a:r>
              <a:rPr kumimoji="1" lang="ja-JP" altLang="en-US" dirty="0"/>
              <a:t>直近の縦方向、横方向の格子線と視線の交点を求める</a:t>
            </a:r>
            <a:endParaRPr kumimoji="1" lang="en-US" altLang="ja-JP" dirty="0"/>
          </a:p>
          <a:p>
            <a:pPr marL="342900" indent="-342900">
              <a:buFont typeface="+mj-lt"/>
              <a:buAutoNum type="arabicPeriod"/>
            </a:pPr>
            <a:r>
              <a:rPr lang="ja-JP" altLang="en-US" dirty="0"/>
              <a:t>交点に壁があるか無いかを判定する</a:t>
            </a:r>
            <a:endParaRPr lang="en-US" altLang="ja-JP" dirty="0"/>
          </a:p>
          <a:p>
            <a:pPr marL="342900" indent="-342900">
              <a:buFont typeface="+mj-lt"/>
              <a:buAutoNum type="arabicPeriod"/>
            </a:pPr>
            <a:r>
              <a:rPr kumimoji="1" lang="ja-JP" altLang="en-US" dirty="0"/>
              <a:t>壁がある点の候補から最も近い点を求める点と定める</a:t>
            </a:r>
          </a:p>
        </p:txBody>
      </p:sp>
      <p:sp>
        <p:nvSpPr>
          <p:cNvPr id="50" name="テキスト ボックス 49">
            <a:extLst>
              <a:ext uri="{FF2B5EF4-FFF2-40B4-BE49-F238E27FC236}">
                <a16:creationId xmlns:a16="http://schemas.microsoft.com/office/drawing/2014/main" id="{61333D36-A446-4C50-AA41-7CFD9316CE8E}"/>
              </a:ext>
            </a:extLst>
          </p:cNvPr>
          <p:cNvSpPr txBox="1"/>
          <p:nvPr/>
        </p:nvSpPr>
        <p:spPr>
          <a:xfrm>
            <a:off x="6035515" y="719695"/>
            <a:ext cx="5779879" cy="369332"/>
          </a:xfrm>
          <a:prstGeom prst="rect">
            <a:avLst/>
          </a:prstGeom>
          <a:noFill/>
        </p:spPr>
        <p:txBody>
          <a:bodyPr wrap="square" rtlCol="0">
            <a:spAutoFit/>
          </a:bodyPr>
          <a:lstStyle/>
          <a:p>
            <a:r>
              <a:rPr kumimoji="1" lang="ja-JP" altLang="en-US" b="1" dirty="0"/>
              <a:t>とりあえず考えたアリゴリズム（本日の妄想の結論）</a:t>
            </a:r>
          </a:p>
        </p:txBody>
      </p:sp>
      <p:sp>
        <p:nvSpPr>
          <p:cNvPr id="51" name="テキスト ボックス 50">
            <a:extLst>
              <a:ext uri="{FF2B5EF4-FFF2-40B4-BE49-F238E27FC236}">
                <a16:creationId xmlns:a16="http://schemas.microsoft.com/office/drawing/2014/main" id="{C3650D38-0543-4F10-954B-97B6A364EBC3}"/>
              </a:ext>
            </a:extLst>
          </p:cNvPr>
          <p:cNvSpPr txBox="1"/>
          <p:nvPr/>
        </p:nvSpPr>
        <p:spPr>
          <a:xfrm>
            <a:off x="6131629" y="3110166"/>
            <a:ext cx="5779879" cy="369332"/>
          </a:xfrm>
          <a:prstGeom prst="rect">
            <a:avLst/>
          </a:prstGeom>
          <a:noFill/>
        </p:spPr>
        <p:txBody>
          <a:bodyPr wrap="square" rtlCol="0">
            <a:spAutoFit/>
          </a:bodyPr>
          <a:lstStyle/>
          <a:p>
            <a:r>
              <a:rPr lang="ja-JP" altLang="en-US" b="1" dirty="0"/>
              <a:t>ここからの発展</a:t>
            </a:r>
            <a:endParaRPr kumimoji="1" lang="ja-JP" altLang="en-US" b="1" dirty="0"/>
          </a:p>
        </p:txBody>
      </p:sp>
      <p:sp>
        <p:nvSpPr>
          <p:cNvPr id="52" name="テキスト ボックス 51">
            <a:extLst>
              <a:ext uri="{FF2B5EF4-FFF2-40B4-BE49-F238E27FC236}">
                <a16:creationId xmlns:a16="http://schemas.microsoft.com/office/drawing/2014/main" id="{691E4BBA-CED4-4192-9D5C-89ECFADBD47A}"/>
              </a:ext>
            </a:extLst>
          </p:cNvPr>
          <p:cNvSpPr txBox="1"/>
          <p:nvPr/>
        </p:nvSpPr>
        <p:spPr>
          <a:xfrm>
            <a:off x="6334046" y="3640120"/>
            <a:ext cx="5026285" cy="1754326"/>
          </a:xfrm>
          <a:prstGeom prst="rect">
            <a:avLst/>
          </a:prstGeom>
          <a:noFill/>
        </p:spPr>
        <p:txBody>
          <a:bodyPr wrap="square" rtlCol="0">
            <a:spAutoFit/>
          </a:bodyPr>
          <a:lstStyle/>
          <a:p>
            <a:pPr marL="342900" indent="-342900">
              <a:buFont typeface="+mj-lt"/>
              <a:buAutoNum type="arabicPeriod"/>
            </a:pPr>
            <a:r>
              <a:rPr lang="ja-JP" altLang="en-US" dirty="0"/>
              <a:t>センサからの壁までの距離が判る</a:t>
            </a:r>
            <a:endParaRPr lang="en-US" altLang="ja-JP" dirty="0"/>
          </a:p>
          <a:p>
            <a:pPr marL="342900" indent="-342900">
              <a:buFont typeface="+mj-lt"/>
              <a:buAutoNum type="arabicPeriod"/>
            </a:pPr>
            <a:r>
              <a:rPr lang="ja-JP" altLang="en-US" dirty="0"/>
              <a:t>視線と壁のなす角がわかる</a:t>
            </a:r>
            <a:endParaRPr lang="en-US" altLang="ja-JP" dirty="0"/>
          </a:p>
          <a:p>
            <a:pPr marL="342900" indent="-342900">
              <a:buFont typeface="+mj-lt"/>
              <a:buAutoNum type="arabicPeriod"/>
            </a:pPr>
            <a:r>
              <a:rPr lang="en-US" altLang="ja-JP" dirty="0"/>
              <a:t>LED</a:t>
            </a:r>
            <a:r>
              <a:rPr lang="ja-JP" altLang="en-US" dirty="0"/>
              <a:t>光の壁からの全反射がセンサで受け取れるか判断できる</a:t>
            </a:r>
            <a:endParaRPr lang="en-US" altLang="ja-JP" dirty="0"/>
          </a:p>
          <a:p>
            <a:pPr marL="342900" indent="-342900">
              <a:buFont typeface="+mj-lt"/>
              <a:buAutoNum type="arabicPeriod"/>
            </a:pPr>
            <a:r>
              <a:rPr lang="ja-JP" altLang="en-US" dirty="0"/>
              <a:t>全反射の強度が計算できる</a:t>
            </a:r>
            <a:endParaRPr lang="en-US" altLang="ja-JP" dirty="0"/>
          </a:p>
          <a:p>
            <a:pPr marL="342900" indent="-342900">
              <a:buFont typeface="+mj-lt"/>
              <a:buAutoNum type="arabicPeriod"/>
            </a:pPr>
            <a:r>
              <a:rPr kumimoji="1" lang="en-US" altLang="ja-JP" dirty="0"/>
              <a:t>LED</a:t>
            </a:r>
            <a:r>
              <a:rPr kumimoji="1" lang="ja-JP" altLang="en-US" dirty="0"/>
              <a:t>光の壁の拡散反射の強度が計算できる</a:t>
            </a:r>
          </a:p>
        </p:txBody>
      </p:sp>
      <p:sp>
        <p:nvSpPr>
          <p:cNvPr id="53" name="四角形: 角を丸くする 52">
            <a:extLst>
              <a:ext uri="{FF2B5EF4-FFF2-40B4-BE49-F238E27FC236}">
                <a16:creationId xmlns:a16="http://schemas.microsoft.com/office/drawing/2014/main" id="{5D9FF772-9D18-45C0-8346-633D28AC53C0}"/>
              </a:ext>
            </a:extLst>
          </p:cNvPr>
          <p:cNvSpPr/>
          <p:nvPr/>
        </p:nvSpPr>
        <p:spPr>
          <a:xfrm>
            <a:off x="6960096" y="5530800"/>
            <a:ext cx="3528392" cy="1008112"/>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全反射と拡散反射の光学的なメカニズムとセンサ出力の関係を勉強ちゅう</a:t>
            </a:r>
          </a:p>
        </p:txBody>
      </p:sp>
    </p:spTree>
    <p:extLst>
      <p:ext uri="{BB962C8B-B14F-4D97-AF65-F5344CB8AC3E}">
        <p14:creationId xmlns:p14="http://schemas.microsoft.com/office/powerpoint/2010/main" val="3362063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34791560-3B02-E445-8D3F-6A554C916668}"/>
              </a:ext>
            </a:extLst>
          </p:cNvPr>
          <p:cNvGrpSpPr/>
          <p:nvPr/>
        </p:nvGrpSpPr>
        <p:grpSpPr>
          <a:xfrm>
            <a:off x="-744760" y="-459432"/>
            <a:ext cx="11185315" cy="6827689"/>
            <a:chOff x="-528736" y="-1611560"/>
            <a:chExt cx="11185315" cy="6827689"/>
          </a:xfrm>
        </p:grpSpPr>
        <p:sp>
          <p:nvSpPr>
            <p:cNvPr id="2" name="正方形/長方形 1">
              <a:extLst>
                <a:ext uri="{FF2B5EF4-FFF2-40B4-BE49-F238E27FC236}">
                  <a16:creationId xmlns:a16="http://schemas.microsoft.com/office/drawing/2014/main" id="{51DC1FC6-FD42-41C0-8B88-FE31B5F9EE21}"/>
                </a:ext>
              </a:extLst>
            </p:cNvPr>
            <p:cNvSpPr/>
            <p:nvPr/>
          </p:nvSpPr>
          <p:spPr>
            <a:xfrm>
              <a:off x="2090283" y="1008676"/>
              <a:ext cx="4197928" cy="41979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5BD2AD42-4B00-42D9-A4DB-235775AFA99C}"/>
                </a:ext>
              </a:extLst>
            </p:cNvPr>
            <p:cNvSpPr/>
            <p:nvPr/>
          </p:nvSpPr>
          <p:spPr>
            <a:xfrm>
              <a:off x="2859208" y="1777602"/>
              <a:ext cx="3429001" cy="34290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5E6CE702-4A44-4D9C-BDB9-0B2C79D58F3D}"/>
                </a:ext>
              </a:extLst>
            </p:cNvPr>
            <p:cNvCxnSpPr/>
            <p:nvPr/>
          </p:nvCxnSpPr>
          <p:spPr>
            <a:xfrm>
              <a:off x="2090283" y="5206604"/>
              <a:ext cx="76892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1AAC167-6A6D-4C2F-B9A8-4B0289D535DA}"/>
                </a:ext>
              </a:extLst>
            </p:cNvPr>
            <p:cNvCxnSpPr>
              <a:cxnSpLocks/>
              <a:endCxn id="11" idx="1"/>
            </p:cNvCxnSpPr>
            <p:nvPr/>
          </p:nvCxnSpPr>
          <p:spPr>
            <a:xfrm>
              <a:off x="2859210" y="1777603"/>
              <a:ext cx="1778196" cy="2960804"/>
            </a:xfrm>
            <a:prstGeom prst="line">
              <a:avLst/>
            </a:prstGeom>
          </p:spPr>
          <p:style>
            <a:lnRef idx="1">
              <a:schemeClr val="accent1"/>
            </a:lnRef>
            <a:fillRef idx="0">
              <a:schemeClr val="accent1"/>
            </a:fillRef>
            <a:effectRef idx="0">
              <a:schemeClr val="accent1"/>
            </a:effectRef>
            <a:fontRef idx="minor">
              <a:schemeClr val="tx1"/>
            </a:fontRef>
          </p:style>
        </p:cxnSp>
        <p:sp>
          <p:nvSpPr>
            <p:cNvPr id="11" name="フリーフォーム: 図形 10">
              <a:extLst>
                <a:ext uri="{FF2B5EF4-FFF2-40B4-BE49-F238E27FC236}">
                  <a16:creationId xmlns:a16="http://schemas.microsoft.com/office/drawing/2014/main" id="{D59F1FA3-48D3-4571-803D-6845A43D16DA}"/>
                </a:ext>
              </a:extLst>
            </p:cNvPr>
            <p:cNvSpPr/>
            <p:nvPr/>
          </p:nvSpPr>
          <p:spPr>
            <a:xfrm>
              <a:off x="2859210" y="4738407"/>
              <a:ext cx="1778196" cy="468194"/>
            </a:xfrm>
            <a:custGeom>
              <a:avLst/>
              <a:gdLst>
                <a:gd name="connsiteX0" fmla="*/ 0 w 2493818"/>
                <a:gd name="connsiteY0" fmla="*/ 1465118 h 1465118"/>
                <a:gd name="connsiteX1" fmla="*/ 1600200 w 2493818"/>
                <a:gd name="connsiteY1" fmla="*/ 1194954 h 1465118"/>
                <a:gd name="connsiteX2" fmla="*/ 2493818 w 2493818"/>
                <a:gd name="connsiteY2" fmla="*/ 0 h 1465118"/>
                <a:gd name="connsiteX0" fmla="*/ 0 w 2493818"/>
                <a:gd name="connsiteY0" fmla="*/ 1465118 h 1465118"/>
                <a:gd name="connsiteX1" fmla="*/ 1600200 w 2493818"/>
                <a:gd name="connsiteY1" fmla="*/ 1194954 h 1465118"/>
                <a:gd name="connsiteX2" fmla="*/ 2493818 w 2493818"/>
                <a:gd name="connsiteY2" fmla="*/ 0 h 1465118"/>
                <a:gd name="connsiteX0" fmla="*/ 0 w 2493818"/>
                <a:gd name="connsiteY0" fmla="*/ 1465118 h 1465118"/>
                <a:gd name="connsiteX1" fmla="*/ 2493818 w 2493818"/>
                <a:gd name="connsiteY1" fmla="*/ 0 h 1465118"/>
                <a:gd name="connsiteX0" fmla="*/ 0 w 2493818"/>
                <a:gd name="connsiteY0" fmla="*/ 1465118 h 1465118"/>
                <a:gd name="connsiteX1" fmla="*/ 2493818 w 2493818"/>
                <a:gd name="connsiteY1" fmla="*/ 0 h 1465118"/>
                <a:gd name="connsiteX0" fmla="*/ 0 w 2493818"/>
                <a:gd name="connsiteY0" fmla="*/ 1465118 h 1465118"/>
                <a:gd name="connsiteX1" fmla="*/ 2493818 w 2493818"/>
                <a:gd name="connsiteY1" fmla="*/ 0 h 1465118"/>
                <a:gd name="connsiteX0" fmla="*/ 0 w 2493818"/>
                <a:gd name="connsiteY0" fmla="*/ 1465118 h 1465118"/>
                <a:gd name="connsiteX1" fmla="*/ 2493818 w 2493818"/>
                <a:gd name="connsiteY1" fmla="*/ 0 h 1465118"/>
                <a:gd name="connsiteX0" fmla="*/ 0 w 2430772"/>
                <a:gd name="connsiteY0" fmla="*/ 1260681 h 1260681"/>
                <a:gd name="connsiteX1" fmla="*/ 2430772 w 2430772"/>
                <a:gd name="connsiteY1" fmla="*/ 0 h 1260681"/>
                <a:gd name="connsiteX0" fmla="*/ 0 w 2430772"/>
                <a:gd name="connsiteY0" fmla="*/ 1260681 h 1260681"/>
                <a:gd name="connsiteX1" fmla="*/ 2430772 w 2430772"/>
                <a:gd name="connsiteY1" fmla="*/ 0 h 1260681"/>
                <a:gd name="connsiteX0" fmla="*/ 0 w 2430772"/>
                <a:gd name="connsiteY0" fmla="*/ 1260681 h 1261199"/>
                <a:gd name="connsiteX1" fmla="*/ 2430772 w 2430772"/>
                <a:gd name="connsiteY1" fmla="*/ 0 h 1261199"/>
                <a:gd name="connsiteX0" fmla="*/ 0 w 2430772"/>
                <a:gd name="connsiteY0" fmla="*/ 1260681 h 1263685"/>
                <a:gd name="connsiteX1" fmla="*/ 2430772 w 2430772"/>
                <a:gd name="connsiteY1" fmla="*/ 0 h 1263685"/>
                <a:gd name="connsiteX0" fmla="*/ 0 w 2430772"/>
                <a:gd name="connsiteY0" fmla="*/ 1260681 h 1263682"/>
                <a:gd name="connsiteX1" fmla="*/ 2430772 w 2430772"/>
                <a:gd name="connsiteY1" fmla="*/ 0 h 1263682"/>
                <a:gd name="connsiteX0" fmla="*/ 0 w 2430772"/>
                <a:gd name="connsiteY0" fmla="*/ 1260681 h 1261200"/>
                <a:gd name="connsiteX1" fmla="*/ 2430772 w 2430772"/>
                <a:gd name="connsiteY1" fmla="*/ 0 h 1261200"/>
                <a:gd name="connsiteX0" fmla="*/ 0 w 2430772"/>
                <a:gd name="connsiteY0" fmla="*/ 1260681 h 1261138"/>
                <a:gd name="connsiteX1" fmla="*/ 2430772 w 2430772"/>
                <a:gd name="connsiteY1" fmla="*/ 0 h 1261138"/>
                <a:gd name="connsiteX0" fmla="*/ 0 w 2430772"/>
                <a:gd name="connsiteY0" fmla="*/ 1260681 h 1260682"/>
                <a:gd name="connsiteX1" fmla="*/ 2430772 w 2430772"/>
                <a:gd name="connsiteY1" fmla="*/ 0 h 1260682"/>
                <a:gd name="connsiteX0" fmla="*/ 0 w 2430772"/>
                <a:gd name="connsiteY0" fmla="*/ 1260681 h 1261138"/>
                <a:gd name="connsiteX1" fmla="*/ 2430772 w 2430772"/>
                <a:gd name="connsiteY1" fmla="*/ 0 h 1261138"/>
                <a:gd name="connsiteX0" fmla="*/ 0 w 2430772"/>
                <a:gd name="connsiteY0" fmla="*/ 1260681 h 1260682"/>
                <a:gd name="connsiteX1" fmla="*/ 2430772 w 2430772"/>
                <a:gd name="connsiteY1" fmla="*/ 0 h 1260682"/>
                <a:gd name="connsiteX0" fmla="*/ 0 w 2462213"/>
                <a:gd name="connsiteY0" fmla="*/ 1365274 h 1365275"/>
                <a:gd name="connsiteX1" fmla="*/ 2462213 w 2462213"/>
                <a:gd name="connsiteY1" fmla="*/ 0 h 1365275"/>
                <a:gd name="connsiteX0" fmla="*/ 0 w 2462213"/>
                <a:gd name="connsiteY0" fmla="*/ 1365274 h 1365275"/>
                <a:gd name="connsiteX1" fmla="*/ 2462213 w 2462213"/>
                <a:gd name="connsiteY1" fmla="*/ 0 h 1365275"/>
                <a:gd name="connsiteX0" fmla="*/ 0 w 2493654"/>
                <a:gd name="connsiteY0" fmla="*/ 1365274 h 1365275"/>
                <a:gd name="connsiteX1" fmla="*/ 2493654 w 2493654"/>
                <a:gd name="connsiteY1" fmla="*/ 0 h 1365275"/>
                <a:gd name="connsiteX0" fmla="*/ 0 w 2493654"/>
                <a:gd name="connsiteY0" fmla="*/ 1365274 h 1365275"/>
                <a:gd name="connsiteX1" fmla="*/ 2493654 w 2493654"/>
                <a:gd name="connsiteY1" fmla="*/ 0 h 1365275"/>
                <a:gd name="connsiteX0" fmla="*/ 0 w 2493654"/>
                <a:gd name="connsiteY0" fmla="*/ 1365274 h 1365275"/>
                <a:gd name="connsiteX1" fmla="*/ 2493654 w 2493654"/>
                <a:gd name="connsiteY1" fmla="*/ 0 h 1365275"/>
                <a:gd name="connsiteX0" fmla="*/ 0 w 2472693"/>
                <a:gd name="connsiteY0" fmla="*/ 1347842 h 1347843"/>
                <a:gd name="connsiteX1" fmla="*/ 2472693 w 2472693"/>
                <a:gd name="connsiteY1" fmla="*/ 0 h 1347843"/>
                <a:gd name="connsiteX0" fmla="*/ 0 w 2472693"/>
                <a:gd name="connsiteY0" fmla="*/ 1347842 h 1347843"/>
                <a:gd name="connsiteX1" fmla="*/ 2472693 w 2472693"/>
                <a:gd name="connsiteY1" fmla="*/ 0 h 1347843"/>
                <a:gd name="connsiteX0" fmla="*/ 0 w 2472693"/>
                <a:gd name="connsiteY0" fmla="*/ 1347842 h 1347843"/>
                <a:gd name="connsiteX1" fmla="*/ 2472693 w 2472693"/>
                <a:gd name="connsiteY1" fmla="*/ 0 h 1347843"/>
                <a:gd name="connsiteX0" fmla="*/ 0 w 2472693"/>
                <a:gd name="connsiteY0" fmla="*/ 1347842 h 1347843"/>
                <a:gd name="connsiteX1" fmla="*/ 2472693 w 2472693"/>
                <a:gd name="connsiteY1" fmla="*/ 0 h 1347843"/>
                <a:gd name="connsiteX0" fmla="*/ 0 w 2547801"/>
                <a:gd name="connsiteY0" fmla="*/ 1066744 h 1066745"/>
                <a:gd name="connsiteX1" fmla="*/ 2547801 w 2547801"/>
                <a:gd name="connsiteY1" fmla="*/ 0 h 1066745"/>
                <a:gd name="connsiteX0" fmla="*/ 0 w 2547801"/>
                <a:gd name="connsiteY0" fmla="*/ 1066744 h 1066745"/>
                <a:gd name="connsiteX1" fmla="*/ 2547801 w 2547801"/>
                <a:gd name="connsiteY1" fmla="*/ 0 h 1066745"/>
                <a:gd name="connsiteX0" fmla="*/ 0 w 3355213"/>
                <a:gd name="connsiteY0" fmla="*/ 2097439 h 2097440"/>
                <a:gd name="connsiteX1" fmla="*/ 3355213 w 3355213"/>
                <a:gd name="connsiteY1" fmla="*/ 0 h 2097440"/>
                <a:gd name="connsiteX0" fmla="*/ 0 w 3355213"/>
                <a:gd name="connsiteY0" fmla="*/ 2097439 h 2097440"/>
                <a:gd name="connsiteX1" fmla="*/ 3355213 w 3355213"/>
                <a:gd name="connsiteY1" fmla="*/ 0 h 2097440"/>
                <a:gd name="connsiteX0" fmla="*/ 0 w 3355213"/>
                <a:gd name="connsiteY0" fmla="*/ 2097439 h 2097440"/>
                <a:gd name="connsiteX1" fmla="*/ 3355213 w 3355213"/>
                <a:gd name="connsiteY1" fmla="*/ 0 h 2097440"/>
                <a:gd name="connsiteX0" fmla="*/ 0 w 3355213"/>
                <a:gd name="connsiteY0" fmla="*/ 2097439 h 2097440"/>
                <a:gd name="connsiteX1" fmla="*/ 3355213 w 3355213"/>
                <a:gd name="connsiteY1" fmla="*/ 0 h 2097440"/>
                <a:gd name="connsiteX0" fmla="*/ 0 w 3505429"/>
                <a:gd name="connsiteY0" fmla="*/ 1535242 h 1535243"/>
                <a:gd name="connsiteX1" fmla="*/ 3505429 w 3505429"/>
                <a:gd name="connsiteY1" fmla="*/ 0 h 1535243"/>
              </a:gdLst>
              <a:ahLst/>
              <a:cxnLst>
                <a:cxn ang="0">
                  <a:pos x="connsiteX0" y="connsiteY0"/>
                </a:cxn>
                <a:cxn ang="0">
                  <a:pos x="connsiteX1" y="connsiteY1"/>
                </a:cxn>
              </a:cxnLst>
              <a:rect l="l" t="t" r="r" b="b"/>
              <a:pathLst>
                <a:path w="3505429" h="1535243">
                  <a:moveTo>
                    <a:pt x="0" y="1535242"/>
                  </a:moveTo>
                  <a:cubicBezTo>
                    <a:pt x="1880266" y="1429398"/>
                    <a:pt x="2519783" y="877765"/>
                    <a:pt x="3505429" y="0"/>
                  </a:cubicBezTo>
                </a:path>
              </a:pathLst>
            </a:custGeom>
            <a:noFill/>
            <a:ln w="57150">
              <a:solidFill>
                <a:srgbClr val="FA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弧 11">
              <a:extLst>
                <a:ext uri="{FF2B5EF4-FFF2-40B4-BE49-F238E27FC236}">
                  <a16:creationId xmlns:a16="http://schemas.microsoft.com/office/drawing/2014/main" id="{FD02B430-7ADC-444E-8C55-D717D7EF1AF8}"/>
                </a:ext>
              </a:extLst>
            </p:cNvPr>
            <p:cNvSpPr/>
            <p:nvPr/>
          </p:nvSpPr>
          <p:spPr>
            <a:xfrm>
              <a:off x="-528736" y="-1611560"/>
              <a:ext cx="6829200" cy="6827689"/>
            </a:xfrm>
            <a:prstGeom prst="arc">
              <a:avLst>
                <a:gd name="adj1" fmla="val 1862049"/>
                <a:gd name="adj2" fmla="val 3564468"/>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C5F55B3D-7D7B-4768-A85E-5F296D8F9846}"/>
                </a:ext>
              </a:extLst>
            </p:cNvPr>
            <p:cNvCxnSpPr>
              <a:cxnSpLocks/>
            </p:cNvCxnSpPr>
            <p:nvPr/>
          </p:nvCxnSpPr>
          <p:spPr>
            <a:xfrm rot="5400000" flipV="1">
              <a:off x="3458118" y="1186297"/>
              <a:ext cx="1778196" cy="2960804"/>
            </a:xfrm>
            <a:prstGeom prst="line">
              <a:avLst/>
            </a:prstGeom>
          </p:spPr>
          <p:style>
            <a:lnRef idx="1">
              <a:schemeClr val="accent1"/>
            </a:lnRef>
            <a:fillRef idx="0">
              <a:schemeClr val="accent1"/>
            </a:fillRef>
            <a:effectRef idx="0">
              <a:schemeClr val="accent1"/>
            </a:effectRef>
            <a:fontRef idx="minor">
              <a:schemeClr val="tx1"/>
            </a:fontRef>
          </p:style>
        </p:cxnSp>
        <p:sp>
          <p:nvSpPr>
            <p:cNvPr id="17" name="フリーフォーム: 図形 16">
              <a:extLst>
                <a:ext uri="{FF2B5EF4-FFF2-40B4-BE49-F238E27FC236}">
                  <a16:creationId xmlns:a16="http://schemas.microsoft.com/office/drawing/2014/main" id="{946E517B-F99B-496E-8FFE-1CBCAFF00434}"/>
                </a:ext>
              </a:extLst>
            </p:cNvPr>
            <p:cNvSpPr/>
            <p:nvPr/>
          </p:nvSpPr>
          <p:spPr>
            <a:xfrm rot="5400000" flipV="1">
              <a:off x="5155783" y="2436173"/>
              <a:ext cx="1778196" cy="468194"/>
            </a:xfrm>
            <a:custGeom>
              <a:avLst/>
              <a:gdLst>
                <a:gd name="connsiteX0" fmla="*/ 0 w 2493818"/>
                <a:gd name="connsiteY0" fmla="*/ 1465118 h 1465118"/>
                <a:gd name="connsiteX1" fmla="*/ 1600200 w 2493818"/>
                <a:gd name="connsiteY1" fmla="*/ 1194954 h 1465118"/>
                <a:gd name="connsiteX2" fmla="*/ 2493818 w 2493818"/>
                <a:gd name="connsiteY2" fmla="*/ 0 h 1465118"/>
                <a:gd name="connsiteX0" fmla="*/ 0 w 2493818"/>
                <a:gd name="connsiteY0" fmla="*/ 1465118 h 1465118"/>
                <a:gd name="connsiteX1" fmla="*/ 1600200 w 2493818"/>
                <a:gd name="connsiteY1" fmla="*/ 1194954 h 1465118"/>
                <a:gd name="connsiteX2" fmla="*/ 2493818 w 2493818"/>
                <a:gd name="connsiteY2" fmla="*/ 0 h 1465118"/>
                <a:gd name="connsiteX0" fmla="*/ 0 w 2493818"/>
                <a:gd name="connsiteY0" fmla="*/ 1465118 h 1465118"/>
                <a:gd name="connsiteX1" fmla="*/ 2493818 w 2493818"/>
                <a:gd name="connsiteY1" fmla="*/ 0 h 1465118"/>
                <a:gd name="connsiteX0" fmla="*/ 0 w 2493818"/>
                <a:gd name="connsiteY0" fmla="*/ 1465118 h 1465118"/>
                <a:gd name="connsiteX1" fmla="*/ 2493818 w 2493818"/>
                <a:gd name="connsiteY1" fmla="*/ 0 h 1465118"/>
                <a:gd name="connsiteX0" fmla="*/ 0 w 2493818"/>
                <a:gd name="connsiteY0" fmla="*/ 1465118 h 1465118"/>
                <a:gd name="connsiteX1" fmla="*/ 2493818 w 2493818"/>
                <a:gd name="connsiteY1" fmla="*/ 0 h 1465118"/>
                <a:gd name="connsiteX0" fmla="*/ 0 w 2493818"/>
                <a:gd name="connsiteY0" fmla="*/ 1465118 h 1465118"/>
                <a:gd name="connsiteX1" fmla="*/ 2493818 w 2493818"/>
                <a:gd name="connsiteY1" fmla="*/ 0 h 1465118"/>
                <a:gd name="connsiteX0" fmla="*/ 0 w 2430772"/>
                <a:gd name="connsiteY0" fmla="*/ 1260681 h 1260681"/>
                <a:gd name="connsiteX1" fmla="*/ 2430772 w 2430772"/>
                <a:gd name="connsiteY1" fmla="*/ 0 h 1260681"/>
                <a:gd name="connsiteX0" fmla="*/ 0 w 2430772"/>
                <a:gd name="connsiteY0" fmla="*/ 1260681 h 1260681"/>
                <a:gd name="connsiteX1" fmla="*/ 2430772 w 2430772"/>
                <a:gd name="connsiteY1" fmla="*/ 0 h 1260681"/>
                <a:gd name="connsiteX0" fmla="*/ 0 w 2430772"/>
                <a:gd name="connsiteY0" fmla="*/ 1260681 h 1261199"/>
                <a:gd name="connsiteX1" fmla="*/ 2430772 w 2430772"/>
                <a:gd name="connsiteY1" fmla="*/ 0 h 1261199"/>
                <a:gd name="connsiteX0" fmla="*/ 0 w 2430772"/>
                <a:gd name="connsiteY0" fmla="*/ 1260681 h 1263685"/>
                <a:gd name="connsiteX1" fmla="*/ 2430772 w 2430772"/>
                <a:gd name="connsiteY1" fmla="*/ 0 h 1263685"/>
                <a:gd name="connsiteX0" fmla="*/ 0 w 2430772"/>
                <a:gd name="connsiteY0" fmla="*/ 1260681 h 1263682"/>
                <a:gd name="connsiteX1" fmla="*/ 2430772 w 2430772"/>
                <a:gd name="connsiteY1" fmla="*/ 0 h 1263682"/>
                <a:gd name="connsiteX0" fmla="*/ 0 w 2430772"/>
                <a:gd name="connsiteY0" fmla="*/ 1260681 h 1261200"/>
                <a:gd name="connsiteX1" fmla="*/ 2430772 w 2430772"/>
                <a:gd name="connsiteY1" fmla="*/ 0 h 1261200"/>
                <a:gd name="connsiteX0" fmla="*/ 0 w 2430772"/>
                <a:gd name="connsiteY0" fmla="*/ 1260681 h 1261138"/>
                <a:gd name="connsiteX1" fmla="*/ 2430772 w 2430772"/>
                <a:gd name="connsiteY1" fmla="*/ 0 h 1261138"/>
                <a:gd name="connsiteX0" fmla="*/ 0 w 2430772"/>
                <a:gd name="connsiteY0" fmla="*/ 1260681 h 1260682"/>
                <a:gd name="connsiteX1" fmla="*/ 2430772 w 2430772"/>
                <a:gd name="connsiteY1" fmla="*/ 0 h 1260682"/>
                <a:gd name="connsiteX0" fmla="*/ 0 w 2430772"/>
                <a:gd name="connsiteY0" fmla="*/ 1260681 h 1261138"/>
                <a:gd name="connsiteX1" fmla="*/ 2430772 w 2430772"/>
                <a:gd name="connsiteY1" fmla="*/ 0 h 1261138"/>
                <a:gd name="connsiteX0" fmla="*/ 0 w 2430772"/>
                <a:gd name="connsiteY0" fmla="*/ 1260681 h 1260682"/>
                <a:gd name="connsiteX1" fmla="*/ 2430772 w 2430772"/>
                <a:gd name="connsiteY1" fmla="*/ 0 h 1260682"/>
                <a:gd name="connsiteX0" fmla="*/ 0 w 2462213"/>
                <a:gd name="connsiteY0" fmla="*/ 1365274 h 1365275"/>
                <a:gd name="connsiteX1" fmla="*/ 2462213 w 2462213"/>
                <a:gd name="connsiteY1" fmla="*/ 0 h 1365275"/>
                <a:gd name="connsiteX0" fmla="*/ 0 w 2462213"/>
                <a:gd name="connsiteY0" fmla="*/ 1365274 h 1365275"/>
                <a:gd name="connsiteX1" fmla="*/ 2462213 w 2462213"/>
                <a:gd name="connsiteY1" fmla="*/ 0 h 1365275"/>
                <a:gd name="connsiteX0" fmla="*/ 0 w 2493654"/>
                <a:gd name="connsiteY0" fmla="*/ 1365274 h 1365275"/>
                <a:gd name="connsiteX1" fmla="*/ 2493654 w 2493654"/>
                <a:gd name="connsiteY1" fmla="*/ 0 h 1365275"/>
                <a:gd name="connsiteX0" fmla="*/ 0 w 2493654"/>
                <a:gd name="connsiteY0" fmla="*/ 1365274 h 1365275"/>
                <a:gd name="connsiteX1" fmla="*/ 2493654 w 2493654"/>
                <a:gd name="connsiteY1" fmla="*/ 0 h 1365275"/>
                <a:gd name="connsiteX0" fmla="*/ 0 w 2493654"/>
                <a:gd name="connsiteY0" fmla="*/ 1365274 h 1365275"/>
                <a:gd name="connsiteX1" fmla="*/ 2493654 w 2493654"/>
                <a:gd name="connsiteY1" fmla="*/ 0 h 1365275"/>
                <a:gd name="connsiteX0" fmla="*/ 0 w 2472693"/>
                <a:gd name="connsiteY0" fmla="*/ 1347842 h 1347843"/>
                <a:gd name="connsiteX1" fmla="*/ 2472693 w 2472693"/>
                <a:gd name="connsiteY1" fmla="*/ 0 h 1347843"/>
                <a:gd name="connsiteX0" fmla="*/ 0 w 2472693"/>
                <a:gd name="connsiteY0" fmla="*/ 1347842 h 1347843"/>
                <a:gd name="connsiteX1" fmla="*/ 2472693 w 2472693"/>
                <a:gd name="connsiteY1" fmla="*/ 0 h 1347843"/>
                <a:gd name="connsiteX0" fmla="*/ 0 w 2472693"/>
                <a:gd name="connsiteY0" fmla="*/ 1347842 h 1347843"/>
                <a:gd name="connsiteX1" fmla="*/ 2472693 w 2472693"/>
                <a:gd name="connsiteY1" fmla="*/ 0 h 1347843"/>
                <a:gd name="connsiteX0" fmla="*/ 0 w 2472693"/>
                <a:gd name="connsiteY0" fmla="*/ 1347842 h 1347843"/>
                <a:gd name="connsiteX1" fmla="*/ 2472693 w 2472693"/>
                <a:gd name="connsiteY1" fmla="*/ 0 h 1347843"/>
                <a:gd name="connsiteX0" fmla="*/ 0 w 2547801"/>
                <a:gd name="connsiteY0" fmla="*/ 1066744 h 1066745"/>
                <a:gd name="connsiteX1" fmla="*/ 2547801 w 2547801"/>
                <a:gd name="connsiteY1" fmla="*/ 0 h 1066745"/>
                <a:gd name="connsiteX0" fmla="*/ 0 w 2547801"/>
                <a:gd name="connsiteY0" fmla="*/ 1066744 h 1066745"/>
                <a:gd name="connsiteX1" fmla="*/ 2547801 w 2547801"/>
                <a:gd name="connsiteY1" fmla="*/ 0 h 1066745"/>
                <a:gd name="connsiteX0" fmla="*/ 0 w 3355213"/>
                <a:gd name="connsiteY0" fmla="*/ 2097439 h 2097440"/>
                <a:gd name="connsiteX1" fmla="*/ 3355213 w 3355213"/>
                <a:gd name="connsiteY1" fmla="*/ 0 h 2097440"/>
                <a:gd name="connsiteX0" fmla="*/ 0 w 3355213"/>
                <a:gd name="connsiteY0" fmla="*/ 2097439 h 2097440"/>
                <a:gd name="connsiteX1" fmla="*/ 3355213 w 3355213"/>
                <a:gd name="connsiteY1" fmla="*/ 0 h 2097440"/>
                <a:gd name="connsiteX0" fmla="*/ 0 w 3355213"/>
                <a:gd name="connsiteY0" fmla="*/ 2097439 h 2097440"/>
                <a:gd name="connsiteX1" fmla="*/ 3355213 w 3355213"/>
                <a:gd name="connsiteY1" fmla="*/ 0 h 2097440"/>
                <a:gd name="connsiteX0" fmla="*/ 0 w 3355213"/>
                <a:gd name="connsiteY0" fmla="*/ 2097439 h 2097440"/>
                <a:gd name="connsiteX1" fmla="*/ 3355213 w 3355213"/>
                <a:gd name="connsiteY1" fmla="*/ 0 h 2097440"/>
                <a:gd name="connsiteX0" fmla="*/ 0 w 3505429"/>
                <a:gd name="connsiteY0" fmla="*/ 1535242 h 1535243"/>
                <a:gd name="connsiteX1" fmla="*/ 3505429 w 3505429"/>
                <a:gd name="connsiteY1" fmla="*/ 0 h 1535243"/>
              </a:gdLst>
              <a:ahLst/>
              <a:cxnLst>
                <a:cxn ang="0">
                  <a:pos x="connsiteX0" y="connsiteY0"/>
                </a:cxn>
                <a:cxn ang="0">
                  <a:pos x="connsiteX1" y="connsiteY1"/>
                </a:cxn>
              </a:cxnLst>
              <a:rect l="l" t="t" r="r" b="b"/>
              <a:pathLst>
                <a:path w="3505429" h="1535243">
                  <a:moveTo>
                    <a:pt x="0" y="1535242"/>
                  </a:moveTo>
                  <a:cubicBezTo>
                    <a:pt x="1880266" y="1429398"/>
                    <a:pt x="2519783" y="877765"/>
                    <a:pt x="3505429" y="0"/>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highlight>
                  <a:srgbClr val="FF7E79"/>
                </a:highlight>
              </a:endParaRPr>
            </a:p>
          </p:txBody>
        </p:sp>
        <p:cxnSp>
          <p:nvCxnSpPr>
            <p:cNvPr id="19" name="直線コネクタ 18">
              <a:extLst>
                <a:ext uri="{FF2B5EF4-FFF2-40B4-BE49-F238E27FC236}">
                  <a16:creationId xmlns:a16="http://schemas.microsoft.com/office/drawing/2014/main" id="{C88B507F-504D-4979-81E6-C5AB59B7BCF7}"/>
                </a:ext>
              </a:extLst>
            </p:cNvPr>
            <p:cNvCxnSpPr/>
            <p:nvPr/>
          </p:nvCxnSpPr>
          <p:spPr>
            <a:xfrm flipV="1">
              <a:off x="6274215" y="1008676"/>
              <a:ext cx="0" cy="768925"/>
            </a:xfrm>
            <a:prstGeom prst="line">
              <a:avLst/>
            </a:prstGeom>
            <a:ln w="57150">
              <a:solidFill>
                <a:srgbClr val="9933FF"/>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98FD35E-6E98-46D1-9D16-E814AB8E7433}"/>
                </a:ext>
              </a:extLst>
            </p:cNvPr>
            <p:cNvSpPr txBox="1"/>
            <p:nvPr/>
          </p:nvSpPr>
          <p:spPr>
            <a:xfrm>
              <a:off x="2215840" y="4683381"/>
              <a:ext cx="868151" cy="523220"/>
            </a:xfrm>
            <a:prstGeom prst="rect">
              <a:avLst/>
            </a:prstGeom>
            <a:noFill/>
          </p:spPr>
          <p:txBody>
            <a:bodyPr wrap="square" rtlCol="0">
              <a:spAutoFit/>
            </a:bodyPr>
            <a:lstStyle/>
            <a:p>
              <a:r>
                <a:rPr kumimoji="1" lang="ja-JP" altLang="en-US" sz="2800" dirty="0"/>
                <a:t>①</a:t>
              </a:r>
            </a:p>
          </p:txBody>
        </p:sp>
        <p:sp>
          <p:nvSpPr>
            <p:cNvPr id="21" name="テキスト ボックス 20">
              <a:extLst>
                <a:ext uri="{FF2B5EF4-FFF2-40B4-BE49-F238E27FC236}">
                  <a16:creationId xmlns:a16="http://schemas.microsoft.com/office/drawing/2014/main" id="{6E7A73A5-B9FD-430C-8277-400C781963DB}"/>
                </a:ext>
              </a:extLst>
            </p:cNvPr>
            <p:cNvSpPr txBox="1"/>
            <p:nvPr/>
          </p:nvSpPr>
          <p:spPr>
            <a:xfrm>
              <a:off x="3444239" y="4578606"/>
              <a:ext cx="868151" cy="523220"/>
            </a:xfrm>
            <a:prstGeom prst="rect">
              <a:avLst/>
            </a:prstGeom>
            <a:noFill/>
          </p:spPr>
          <p:txBody>
            <a:bodyPr wrap="square" rtlCol="0">
              <a:spAutoFit/>
            </a:bodyPr>
            <a:lstStyle/>
            <a:p>
              <a:r>
                <a:rPr lang="ja-JP" altLang="en-US" sz="2800" dirty="0"/>
                <a:t>②</a:t>
              </a:r>
              <a:endParaRPr kumimoji="1" lang="ja-JP" altLang="en-US" sz="2800" dirty="0"/>
            </a:p>
          </p:txBody>
        </p:sp>
        <p:sp>
          <p:nvSpPr>
            <p:cNvPr id="22" name="テキスト ボックス 21">
              <a:extLst>
                <a:ext uri="{FF2B5EF4-FFF2-40B4-BE49-F238E27FC236}">
                  <a16:creationId xmlns:a16="http://schemas.microsoft.com/office/drawing/2014/main" id="{36BACDA9-1793-40F7-B70D-D665DF71C8FE}"/>
                </a:ext>
              </a:extLst>
            </p:cNvPr>
            <p:cNvSpPr txBox="1"/>
            <p:nvPr/>
          </p:nvSpPr>
          <p:spPr>
            <a:xfrm>
              <a:off x="4886368" y="3718939"/>
              <a:ext cx="868151" cy="523220"/>
            </a:xfrm>
            <a:prstGeom prst="rect">
              <a:avLst/>
            </a:prstGeom>
            <a:noFill/>
          </p:spPr>
          <p:txBody>
            <a:bodyPr wrap="square" rtlCol="0">
              <a:spAutoFit/>
            </a:bodyPr>
            <a:lstStyle/>
            <a:p>
              <a:r>
                <a:rPr kumimoji="1" lang="ja-JP" altLang="en-US" sz="2800" dirty="0"/>
                <a:t>③</a:t>
              </a:r>
            </a:p>
          </p:txBody>
        </p:sp>
        <p:sp>
          <p:nvSpPr>
            <p:cNvPr id="24" name="テキスト ボックス 23">
              <a:extLst>
                <a:ext uri="{FF2B5EF4-FFF2-40B4-BE49-F238E27FC236}">
                  <a16:creationId xmlns:a16="http://schemas.microsoft.com/office/drawing/2014/main" id="{47267730-9EB2-468F-9F20-8E71B9959DFF}"/>
                </a:ext>
              </a:extLst>
            </p:cNvPr>
            <p:cNvSpPr txBox="1"/>
            <p:nvPr/>
          </p:nvSpPr>
          <p:spPr>
            <a:xfrm>
              <a:off x="5643356" y="2405089"/>
              <a:ext cx="868151" cy="523220"/>
            </a:xfrm>
            <a:prstGeom prst="rect">
              <a:avLst/>
            </a:prstGeom>
            <a:noFill/>
          </p:spPr>
          <p:txBody>
            <a:bodyPr wrap="square" rtlCol="0">
              <a:spAutoFit/>
            </a:bodyPr>
            <a:lstStyle/>
            <a:p>
              <a:r>
                <a:rPr lang="ja-JP" altLang="en-US" sz="2800" dirty="0"/>
                <a:t>④</a:t>
              </a:r>
              <a:endParaRPr kumimoji="1" lang="ja-JP" altLang="en-US" sz="2800" dirty="0"/>
            </a:p>
          </p:txBody>
        </p:sp>
        <p:sp>
          <p:nvSpPr>
            <p:cNvPr id="25" name="テキスト ボックス 24">
              <a:extLst>
                <a:ext uri="{FF2B5EF4-FFF2-40B4-BE49-F238E27FC236}">
                  <a16:creationId xmlns:a16="http://schemas.microsoft.com/office/drawing/2014/main" id="{290C2230-6F29-4AA7-BCD9-9686E8BFA57A}"/>
                </a:ext>
              </a:extLst>
            </p:cNvPr>
            <p:cNvSpPr txBox="1"/>
            <p:nvPr/>
          </p:nvSpPr>
          <p:spPr>
            <a:xfrm>
              <a:off x="5765500" y="1131528"/>
              <a:ext cx="868151" cy="523220"/>
            </a:xfrm>
            <a:prstGeom prst="rect">
              <a:avLst/>
            </a:prstGeom>
            <a:noFill/>
          </p:spPr>
          <p:txBody>
            <a:bodyPr wrap="square" rtlCol="0">
              <a:spAutoFit/>
            </a:bodyPr>
            <a:lstStyle/>
            <a:p>
              <a:r>
                <a:rPr kumimoji="1" lang="ja-JP" altLang="en-US" sz="2800" dirty="0"/>
                <a:t>⑤</a:t>
              </a:r>
            </a:p>
          </p:txBody>
        </p:sp>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5E602605-A0D5-45EF-9356-E87007D8C545}"/>
                    </a:ext>
                  </a:extLst>
                </p:cNvPr>
                <p:cNvSpPr txBox="1"/>
                <p:nvPr/>
              </p:nvSpPr>
              <p:spPr>
                <a:xfrm>
                  <a:off x="2913024" y="2724801"/>
                  <a:ext cx="80304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i="1" smtClean="0">
                                <a:latin typeface="Cambria Math" panose="02040503050406030204" pitchFamily="18" charset="0"/>
                              </a:rPr>
                            </m:ctrlPr>
                          </m:sSubPr>
                          <m:e>
                            <m:r>
                              <a:rPr lang="ja-JP" altLang="en-US" sz="3600" i="1">
                                <a:latin typeface="Cambria Math" panose="02040503050406030204" pitchFamily="18" charset="0"/>
                              </a:rPr>
                              <m:t>𝜓</m:t>
                            </m:r>
                            <m:r>
                              <m:rPr>
                                <m:nor/>
                              </m:rPr>
                              <a:rPr lang="ja-JP" altLang="en-US" sz="3600" dirty="0"/>
                              <m:t> </m:t>
                            </m:r>
                          </m:e>
                          <m:sub>
                            <m:r>
                              <a:rPr kumimoji="1" lang="en-US" altLang="ja-JP" sz="3600" b="0" i="1" smtClean="0">
                                <a:latin typeface="Cambria Math" panose="02040503050406030204" pitchFamily="18" charset="0"/>
                              </a:rPr>
                              <m:t>2</m:t>
                            </m:r>
                          </m:sub>
                        </m:sSub>
                      </m:oMath>
                    </m:oMathPara>
                  </a14:m>
                  <a:endParaRPr kumimoji="1" lang="ja-JP" altLang="en-US" sz="3600" dirty="0"/>
                </a:p>
              </p:txBody>
            </p:sp>
          </mc:Choice>
          <mc:Fallback>
            <p:sp>
              <p:nvSpPr>
                <p:cNvPr id="27" name="テキスト ボックス 26">
                  <a:extLst>
                    <a:ext uri="{FF2B5EF4-FFF2-40B4-BE49-F238E27FC236}">
                      <a16:creationId xmlns:a16="http://schemas.microsoft.com/office/drawing/2014/main" id="{5E602605-A0D5-45EF-9356-E87007D8C545}"/>
                    </a:ext>
                  </a:extLst>
                </p:cNvPr>
                <p:cNvSpPr txBox="1">
                  <a:spLocks noRot="1" noChangeAspect="1" noMove="1" noResize="1" noEditPoints="1" noAdjustHandles="1" noChangeArrowheads="1" noChangeShapeType="1" noTextEdit="1"/>
                </p:cNvSpPr>
                <p:nvPr/>
              </p:nvSpPr>
              <p:spPr>
                <a:xfrm>
                  <a:off x="2913024" y="2724801"/>
                  <a:ext cx="803040" cy="553998"/>
                </a:xfrm>
                <a:prstGeom prst="rect">
                  <a:avLst/>
                </a:prstGeom>
                <a:blipFill>
                  <a:blip r:embed="rId3"/>
                  <a:stretch>
                    <a:fillRect l="-17188" t="-27273" r="-3125" b="-4318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8" name="テキスト ボックス 27">
                  <a:extLst>
                    <a:ext uri="{FF2B5EF4-FFF2-40B4-BE49-F238E27FC236}">
                      <a16:creationId xmlns:a16="http://schemas.microsoft.com/office/drawing/2014/main" id="{5BD2A58B-F573-4DA1-A84F-421AC2F81406}"/>
                    </a:ext>
                  </a:extLst>
                </p:cNvPr>
                <p:cNvSpPr txBox="1"/>
                <p:nvPr/>
              </p:nvSpPr>
              <p:spPr>
                <a:xfrm>
                  <a:off x="3729553" y="1770298"/>
                  <a:ext cx="80304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i="1" smtClean="0">
                                <a:latin typeface="Cambria Math" panose="02040503050406030204" pitchFamily="18" charset="0"/>
                              </a:rPr>
                            </m:ctrlPr>
                          </m:sSubPr>
                          <m:e>
                            <m:r>
                              <a:rPr lang="ja-JP" altLang="en-US" sz="3600" i="1">
                                <a:latin typeface="Cambria Math" panose="02040503050406030204" pitchFamily="18" charset="0"/>
                              </a:rPr>
                              <m:t>𝜓</m:t>
                            </m:r>
                            <m:r>
                              <m:rPr>
                                <m:nor/>
                              </m:rPr>
                              <a:rPr lang="ja-JP" altLang="en-US" sz="3600" dirty="0"/>
                              <m:t> </m:t>
                            </m:r>
                          </m:e>
                          <m:sub>
                            <m:r>
                              <a:rPr kumimoji="1" lang="en-US" altLang="ja-JP" sz="3600" b="0" i="1" smtClean="0">
                                <a:latin typeface="Cambria Math" panose="02040503050406030204" pitchFamily="18" charset="0"/>
                              </a:rPr>
                              <m:t>2</m:t>
                            </m:r>
                          </m:sub>
                        </m:sSub>
                      </m:oMath>
                    </m:oMathPara>
                  </a14:m>
                  <a:endParaRPr kumimoji="1" lang="ja-JP" altLang="en-US" sz="3600" dirty="0"/>
                </a:p>
              </p:txBody>
            </p:sp>
          </mc:Choice>
          <mc:Fallback>
            <p:sp>
              <p:nvSpPr>
                <p:cNvPr id="28" name="テキスト ボックス 27">
                  <a:extLst>
                    <a:ext uri="{FF2B5EF4-FFF2-40B4-BE49-F238E27FC236}">
                      <a16:creationId xmlns:a16="http://schemas.microsoft.com/office/drawing/2014/main" id="{5BD2A58B-F573-4DA1-A84F-421AC2F81406}"/>
                    </a:ext>
                  </a:extLst>
                </p:cNvPr>
                <p:cNvSpPr txBox="1">
                  <a:spLocks noRot="1" noChangeAspect="1" noMove="1" noResize="1" noEditPoints="1" noAdjustHandles="1" noChangeArrowheads="1" noChangeShapeType="1" noTextEdit="1"/>
                </p:cNvSpPr>
                <p:nvPr/>
              </p:nvSpPr>
              <p:spPr>
                <a:xfrm>
                  <a:off x="3729553" y="1770298"/>
                  <a:ext cx="803040" cy="553998"/>
                </a:xfrm>
                <a:prstGeom prst="rect">
                  <a:avLst/>
                </a:prstGeom>
                <a:blipFill>
                  <a:blip r:embed="rId4"/>
                  <a:stretch>
                    <a:fillRect l="-17188" t="-24444" r="-3125" b="-4222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9" name="テキスト ボックス 28">
                  <a:extLst>
                    <a:ext uri="{FF2B5EF4-FFF2-40B4-BE49-F238E27FC236}">
                      <a16:creationId xmlns:a16="http://schemas.microsoft.com/office/drawing/2014/main" id="{F8F034E6-517A-4A12-A571-8CAC207CD1FF}"/>
                    </a:ext>
                  </a:extLst>
                </p:cNvPr>
                <p:cNvSpPr txBox="1"/>
                <p:nvPr/>
              </p:nvSpPr>
              <p:spPr>
                <a:xfrm>
                  <a:off x="3509350" y="2324298"/>
                  <a:ext cx="80304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i="1" smtClean="0">
                                <a:latin typeface="Cambria Math" panose="02040503050406030204" pitchFamily="18" charset="0"/>
                              </a:rPr>
                            </m:ctrlPr>
                          </m:sSubPr>
                          <m:e>
                            <m:r>
                              <a:rPr lang="ja-JP" altLang="en-US" sz="3600" i="1">
                                <a:latin typeface="Cambria Math" panose="02040503050406030204" pitchFamily="18" charset="0"/>
                              </a:rPr>
                              <m:t>𝜓</m:t>
                            </m:r>
                            <m:r>
                              <m:rPr>
                                <m:nor/>
                              </m:rPr>
                              <a:rPr lang="ja-JP" altLang="en-US" sz="3600" dirty="0"/>
                              <m:t> </m:t>
                            </m:r>
                          </m:e>
                          <m:sub>
                            <m:r>
                              <a:rPr kumimoji="1" lang="en-US" altLang="ja-JP" sz="3600" b="0" i="1" smtClean="0">
                                <a:latin typeface="Cambria Math" panose="02040503050406030204" pitchFamily="18" charset="0"/>
                              </a:rPr>
                              <m:t>3</m:t>
                            </m:r>
                          </m:sub>
                        </m:sSub>
                      </m:oMath>
                    </m:oMathPara>
                  </a14:m>
                  <a:endParaRPr kumimoji="1" lang="ja-JP" altLang="en-US" sz="3600" dirty="0"/>
                </a:p>
              </p:txBody>
            </p:sp>
          </mc:Choice>
          <mc:Fallback>
            <p:sp>
              <p:nvSpPr>
                <p:cNvPr id="29" name="テキスト ボックス 28">
                  <a:extLst>
                    <a:ext uri="{FF2B5EF4-FFF2-40B4-BE49-F238E27FC236}">
                      <a16:creationId xmlns:a16="http://schemas.microsoft.com/office/drawing/2014/main" id="{F8F034E6-517A-4A12-A571-8CAC207CD1FF}"/>
                    </a:ext>
                  </a:extLst>
                </p:cNvPr>
                <p:cNvSpPr txBox="1">
                  <a:spLocks noRot="1" noChangeAspect="1" noMove="1" noResize="1" noEditPoints="1" noAdjustHandles="1" noChangeArrowheads="1" noChangeShapeType="1" noTextEdit="1"/>
                </p:cNvSpPr>
                <p:nvPr/>
              </p:nvSpPr>
              <p:spPr>
                <a:xfrm>
                  <a:off x="3509350" y="2324298"/>
                  <a:ext cx="803040" cy="553998"/>
                </a:xfrm>
                <a:prstGeom prst="rect">
                  <a:avLst/>
                </a:prstGeom>
                <a:blipFill>
                  <a:blip r:embed="rId5"/>
                  <a:stretch>
                    <a:fillRect l="-17188" t="-24444" r="-3125" b="-40000"/>
                  </a:stretch>
                </a:blipFill>
              </p:spPr>
              <p:txBody>
                <a:bodyPr/>
                <a:lstStyle/>
                <a:p>
                  <a:r>
                    <a:rPr lang="ja-JP" altLang="en-US">
                      <a:noFill/>
                    </a:rPr>
                    <a:t> </a:t>
                  </a:r>
                </a:p>
              </p:txBody>
            </p:sp>
          </mc:Fallback>
        </mc:AlternateContent>
        <p:sp>
          <p:nvSpPr>
            <p:cNvPr id="30" name="円弧 29">
              <a:extLst>
                <a:ext uri="{FF2B5EF4-FFF2-40B4-BE49-F238E27FC236}">
                  <a16:creationId xmlns:a16="http://schemas.microsoft.com/office/drawing/2014/main" id="{F155D4FC-6272-42A8-9C24-6D438B295EB0}"/>
                </a:ext>
              </a:extLst>
            </p:cNvPr>
            <p:cNvSpPr/>
            <p:nvPr/>
          </p:nvSpPr>
          <p:spPr>
            <a:xfrm>
              <a:off x="1949816" y="892513"/>
              <a:ext cx="1765581" cy="1765581"/>
            </a:xfrm>
            <a:prstGeom prst="arc">
              <a:avLst>
                <a:gd name="adj1" fmla="val 3406157"/>
                <a:gd name="adj2" fmla="val 5246830"/>
              </a:avLst>
            </a:prstGeom>
            <a:ln>
              <a:headEnd type="arrow"/>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1" name="円弧 30">
              <a:extLst>
                <a:ext uri="{FF2B5EF4-FFF2-40B4-BE49-F238E27FC236}">
                  <a16:creationId xmlns:a16="http://schemas.microsoft.com/office/drawing/2014/main" id="{0402D6C1-22CF-4605-966E-1B7ECBF061FC}"/>
                </a:ext>
              </a:extLst>
            </p:cNvPr>
            <p:cNvSpPr/>
            <p:nvPr/>
          </p:nvSpPr>
          <p:spPr>
            <a:xfrm>
              <a:off x="1949816" y="892513"/>
              <a:ext cx="1765581" cy="1765581"/>
            </a:xfrm>
            <a:prstGeom prst="arc">
              <a:avLst>
                <a:gd name="adj1" fmla="val 1760066"/>
                <a:gd name="adj2" fmla="val 3491340"/>
              </a:avLst>
            </a:prstGeom>
            <a:ln>
              <a:headEnd type="arrow"/>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2" name="円弧 31">
              <a:extLst>
                <a:ext uri="{FF2B5EF4-FFF2-40B4-BE49-F238E27FC236}">
                  <a16:creationId xmlns:a16="http://schemas.microsoft.com/office/drawing/2014/main" id="{FCEC8A2B-4879-406A-9247-7FB123EDCB9D}"/>
                </a:ext>
              </a:extLst>
            </p:cNvPr>
            <p:cNvSpPr/>
            <p:nvPr/>
          </p:nvSpPr>
          <p:spPr>
            <a:xfrm>
              <a:off x="1955770" y="879319"/>
              <a:ext cx="1765581" cy="1765581"/>
            </a:xfrm>
            <a:prstGeom prst="arc">
              <a:avLst>
                <a:gd name="adj1" fmla="val 80420"/>
                <a:gd name="adj2" fmla="val 1877747"/>
              </a:avLst>
            </a:prstGeom>
            <a:ln>
              <a:headEnd type="arrow"/>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3B89C2A6-F237-4B22-9C7D-AB05A704A872}"/>
                </a:ext>
              </a:extLst>
            </p:cNvPr>
            <p:cNvSpPr txBox="1"/>
            <p:nvPr/>
          </p:nvSpPr>
          <p:spPr>
            <a:xfrm>
              <a:off x="6323514" y="1008676"/>
              <a:ext cx="3030739" cy="1938992"/>
            </a:xfrm>
            <a:prstGeom prst="rect">
              <a:avLst/>
            </a:prstGeom>
            <a:noFill/>
          </p:spPr>
          <p:txBody>
            <a:bodyPr wrap="square" rtlCol="0">
              <a:spAutoFit/>
            </a:bodyPr>
            <a:lstStyle/>
            <a:p>
              <a:r>
                <a:rPr lang="ja-JP" altLang="en-US" sz="2400" dirty="0"/>
                <a:t>①直進</a:t>
              </a:r>
              <a:endParaRPr lang="en-US" altLang="ja-JP" sz="2400" dirty="0"/>
            </a:p>
            <a:p>
              <a:r>
                <a:rPr kumimoji="1" lang="ja-JP" altLang="en-US" sz="2400" dirty="0"/>
                <a:t>②クロソイド</a:t>
              </a:r>
              <a:endParaRPr kumimoji="1" lang="en-US" altLang="ja-JP" sz="2400" dirty="0"/>
            </a:p>
            <a:p>
              <a:r>
                <a:rPr lang="ja-JP" altLang="en-US" sz="2400" dirty="0"/>
                <a:t>③円弧</a:t>
              </a:r>
              <a:endParaRPr lang="en-US" altLang="ja-JP" sz="2400" dirty="0"/>
            </a:p>
            <a:p>
              <a:r>
                <a:rPr kumimoji="1" lang="ja-JP" altLang="en-US" sz="2400" dirty="0"/>
                <a:t>④クロソイド</a:t>
              </a:r>
              <a:endParaRPr kumimoji="1" lang="en-US" altLang="ja-JP" sz="2400" dirty="0"/>
            </a:p>
            <a:p>
              <a:r>
                <a:rPr kumimoji="1" lang="ja-JP" altLang="en-US" sz="2400" dirty="0"/>
                <a:t>⑤直進</a:t>
              </a:r>
              <a:r>
                <a:rPr kumimoji="1" lang="en-US" altLang="ja-JP" sz="2400" dirty="0"/>
                <a:t>  </a:t>
              </a:r>
              <a:endParaRPr kumimoji="1" lang="ja-JP" altLang="en-US" sz="2400" dirty="0"/>
            </a:p>
          </p:txBody>
        </p:sp>
        <p:sp>
          <p:nvSpPr>
            <p:cNvPr id="34" name="テキスト ボックス 33">
              <a:extLst>
                <a:ext uri="{FF2B5EF4-FFF2-40B4-BE49-F238E27FC236}">
                  <a16:creationId xmlns:a16="http://schemas.microsoft.com/office/drawing/2014/main" id="{15E438A8-2AE0-460A-85D5-E2772AF847E2}"/>
                </a:ext>
              </a:extLst>
            </p:cNvPr>
            <p:cNvSpPr txBox="1"/>
            <p:nvPr/>
          </p:nvSpPr>
          <p:spPr>
            <a:xfrm>
              <a:off x="6319178" y="3033512"/>
              <a:ext cx="4337401" cy="1938992"/>
            </a:xfrm>
            <a:prstGeom prst="rect">
              <a:avLst/>
            </a:prstGeom>
            <a:noFill/>
          </p:spPr>
          <p:txBody>
            <a:bodyPr wrap="square" rtlCol="0">
              <a:spAutoFit/>
            </a:bodyPr>
            <a:lstStyle/>
            <a:p>
              <a:r>
                <a:rPr lang="ja-JP" altLang="en-US" sz="2400"/>
                <a:t>①等減速度直線運動</a:t>
              </a:r>
              <a:endParaRPr lang="en-US" altLang="ja-JP" sz="2400" dirty="0"/>
            </a:p>
            <a:p>
              <a:r>
                <a:rPr kumimoji="1" lang="ja-JP" altLang="en-US" sz="2400" dirty="0"/>
                <a:t>②等角加速度運動（加速）</a:t>
              </a:r>
              <a:endParaRPr kumimoji="1" lang="en-US" altLang="ja-JP" sz="2400" dirty="0"/>
            </a:p>
            <a:p>
              <a:r>
                <a:rPr lang="ja-JP" altLang="en-US" sz="2400" dirty="0"/>
                <a:t>③等角速度運動</a:t>
              </a:r>
              <a:endParaRPr lang="en-US" altLang="ja-JP" sz="2400" dirty="0"/>
            </a:p>
            <a:p>
              <a:r>
                <a:rPr kumimoji="1" lang="ja-JP" altLang="en-US" sz="2400" dirty="0"/>
                <a:t>④等角加速度運動（減速）</a:t>
              </a:r>
              <a:endParaRPr kumimoji="1" lang="en-US" altLang="ja-JP" sz="2400" dirty="0"/>
            </a:p>
            <a:p>
              <a:r>
                <a:rPr kumimoji="1" lang="ja-JP" altLang="en-US" sz="2400"/>
                <a:t>⑤等加速度直線</a:t>
              </a:r>
              <a:r>
                <a:rPr kumimoji="1" lang="ja-JP" altLang="en-US" sz="2400" dirty="0"/>
                <a:t>運動</a:t>
              </a:r>
              <a:r>
                <a:rPr kumimoji="1" lang="en-US" altLang="ja-JP" sz="2400" dirty="0"/>
                <a:t>  </a:t>
              </a:r>
              <a:endParaRPr kumimoji="1" lang="ja-JP" altLang="en-US" sz="2400" dirty="0"/>
            </a:p>
          </p:txBody>
        </p:sp>
      </p:grpSp>
      <p:sp>
        <p:nvSpPr>
          <p:cNvPr id="6" name="テキスト ボックス 5">
            <a:extLst>
              <a:ext uri="{FF2B5EF4-FFF2-40B4-BE49-F238E27FC236}">
                <a16:creationId xmlns:a16="http://schemas.microsoft.com/office/drawing/2014/main" id="{01D13455-B07D-2A4D-B8C9-795CA4F1611C}"/>
              </a:ext>
            </a:extLst>
          </p:cNvPr>
          <p:cNvSpPr txBox="1"/>
          <p:nvPr/>
        </p:nvSpPr>
        <p:spPr>
          <a:xfrm>
            <a:off x="565946" y="644299"/>
            <a:ext cx="6192688" cy="646331"/>
          </a:xfrm>
          <a:prstGeom prst="rect">
            <a:avLst/>
          </a:prstGeom>
          <a:noFill/>
        </p:spPr>
        <p:txBody>
          <a:bodyPr wrap="square" rtlCol="0">
            <a:spAutoFit/>
          </a:bodyPr>
          <a:lstStyle/>
          <a:p>
            <a:r>
              <a:rPr kumimoji="1" lang="en-US" altLang="ja-JP" sz="3600" b="1" dirty="0">
                <a:latin typeface="+mn-ea"/>
              </a:rPr>
              <a:t>90</a:t>
            </a:r>
            <a:r>
              <a:rPr kumimoji="1" lang="ja-JP" altLang="en-US" sz="3600" b="1">
                <a:latin typeface="+mn-ea"/>
              </a:rPr>
              <a:t>度旋回の場合</a:t>
            </a:r>
          </a:p>
        </p:txBody>
      </p:sp>
    </p:spTree>
    <p:extLst>
      <p:ext uri="{BB962C8B-B14F-4D97-AF65-F5344CB8AC3E}">
        <p14:creationId xmlns:p14="http://schemas.microsoft.com/office/powerpoint/2010/main" val="867939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1DC1FC6-FD42-41C0-8B88-FE31B5F9EE21}"/>
              </a:ext>
            </a:extLst>
          </p:cNvPr>
          <p:cNvSpPr/>
          <p:nvPr/>
        </p:nvSpPr>
        <p:spPr>
          <a:xfrm>
            <a:off x="1874259" y="1872772"/>
            <a:ext cx="4197928" cy="41979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5BD2AD42-4B00-42D9-A4DB-235775AFA99C}"/>
              </a:ext>
            </a:extLst>
          </p:cNvPr>
          <p:cNvSpPr/>
          <p:nvPr/>
        </p:nvSpPr>
        <p:spPr>
          <a:xfrm>
            <a:off x="2584586" y="2689850"/>
            <a:ext cx="3429001" cy="34290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5E6CE702-4A44-4D9C-BDB9-0B2C79D58F3D}"/>
              </a:ext>
            </a:extLst>
          </p:cNvPr>
          <p:cNvCxnSpPr/>
          <p:nvPr/>
        </p:nvCxnSpPr>
        <p:spPr>
          <a:xfrm>
            <a:off x="1874259" y="6070700"/>
            <a:ext cx="76892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1AAC167-6A6D-4C2F-B9A8-4B0289D535DA}"/>
              </a:ext>
            </a:extLst>
          </p:cNvPr>
          <p:cNvCxnSpPr>
            <a:cxnSpLocks/>
          </p:cNvCxnSpPr>
          <p:nvPr/>
        </p:nvCxnSpPr>
        <p:spPr>
          <a:xfrm>
            <a:off x="2643186" y="2641699"/>
            <a:ext cx="1216435" cy="3324223"/>
          </a:xfrm>
          <a:prstGeom prst="line">
            <a:avLst/>
          </a:prstGeom>
        </p:spPr>
        <p:style>
          <a:lnRef idx="1">
            <a:schemeClr val="accent1"/>
          </a:lnRef>
          <a:fillRef idx="0">
            <a:schemeClr val="accent1"/>
          </a:fillRef>
          <a:effectRef idx="0">
            <a:schemeClr val="accent1"/>
          </a:effectRef>
          <a:fontRef idx="minor">
            <a:schemeClr val="tx1"/>
          </a:fontRef>
        </p:style>
      </p:cxnSp>
      <p:sp>
        <p:nvSpPr>
          <p:cNvPr id="11" name="フリーフォーム: 図形 10">
            <a:extLst>
              <a:ext uri="{FF2B5EF4-FFF2-40B4-BE49-F238E27FC236}">
                <a16:creationId xmlns:a16="http://schemas.microsoft.com/office/drawing/2014/main" id="{D59F1FA3-48D3-4571-803D-6845A43D16DA}"/>
              </a:ext>
            </a:extLst>
          </p:cNvPr>
          <p:cNvSpPr/>
          <p:nvPr/>
        </p:nvSpPr>
        <p:spPr>
          <a:xfrm>
            <a:off x="2630935" y="5965922"/>
            <a:ext cx="585027" cy="96303"/>
          </a:xfrm>
          <a:custGeom>
            <a:avLst/>
            <a:gdLst>
              <a:gd name="connsiteX0" fmla="*/ 0 w 2493818"/>
              <a:gd name="connsiteY0" fmla="*/ 1465118 h 1465118"/>
              <a:gd name="connsiteX1" fmla="*/ 1600200 w 2493818"/>
              <a:gd name="connsiteY1" fmla="*/ 1194954 h 1465118"/>
              <a:gd name="connsiteX2" fmla="*/ 2493818 w 2493818"/>
              <a:gd name="connsiteY2" fmla="*/ 0 h 1465118"/>
              <a:gd name="connsiteX0" fmla="*/ 0 w 2493818"/>
              <a:gd name="connsiteY0" fmla="*/ 1465118 h 1465118"/>
              <a:gd name="connsiteX1" fmla="*/ 1600200 w 2493818"/>
              <a:gd name="connsiteY1" fmla="*/ 1194954 h 1465118"/>
              <a:gd name="connsiteX2" fmla="*/ 2493818 w 2493818"/>
              <a:gd name="connsiteY2" fmla="*/ 0 h 1465118"/>
              <a:gd name="connsiteX0" fmla="*/ 0 w 2493818"/>
              <a:gd name="connsiteY0" fmla="*/ 1465118 h 1465118"/>
              <a:gd name="connsiteX1" fmla="*/ 2493818 w 2493818"/>
              <a:gd name="connsiteY1" fmla="*/ 0 h 1465118"/>
              <a:gd name="connsiteX0" fmla="*/ 0 w 2493818"/>
              <a:gd name="connsiteY0" fmla="*/ 1465118 h 1465118"/>
              <a:gd name="connsiteX1" fmla="*/ 2493818 w 2493818"/>
              <a:gd name="connsiteY1" fmla="*/ 0 h 1465118"/>
              <a:gd name="connsiteX0" fmla="*/ 0 w 2493818"/>
              <a:gd name="connsiteY0" fmla="*/ 1465118 h 1465118"/>
              <a:gd name="connsiteX1" fmla="*/ 2493818 w 2493818"/>
              <a:gd name="connsiteY1" fmla="*/ 0 h 1465118"/>
              <a:gd name="connsiteX0" fmla="*/ 0 w 2493818"/>
              <a:gd name="connsiteY0" fmla="*/ 1465118 h 1465118"/>
              <a:gd name="connsiteX1" fmla="*/ 2493818 w 2493818"/>
              <a:gd name="connsiteY1" fmla="*/ 0 h 1465118"/>
              <a:gd name="connsiteX0" fmla="*/ 0 w 2430772"/>
              <a:gd name="connsiteY0" fmla="*/ 1260681 h 1260681"/>
              <a:gd name="connsiteX1" fmla="*/ 2430772 w 2430772"/>
              <a:gd name="connsiteY1" fmla="*/ 0 h 1260681"/>
              <a:gd name="connsiteX0" fmla="*/ 0 w 2430772"/>
              <a:gd name="connsiteY0" fmla="*/ 1260681 h 1260681"/>
              <a:gd name="connsiteX1" fmla="*/ 2430772 w 2430772"/>
              <a:gd name="connsiteY1" fmla="*/ 0 h 1260681"/>
              <a:gd name="connsiteX0" fmla="*/ 0 w 2430772"/>
              <a:gd name="connsiteY0" fmla="*/ 1260681 h 1261199"/>
              <a:gd name="connsiteX1" fmla="*/ 2430772 w 2430772"/>
              <a:gd name="connsiteY1" fmla="*/ 0 h 1261199"/>
              <a:gd name="connsiteX0" fmla="*/ 0 w 2430772"/>
              <a:gd name="connsiteY0" fmla="*/ 1260681 h 1263685"/>
              <a:gd name="connsiteX1" fmla="*/ 2430772 w 2430772"/>
              <a:gd name="connsiteY1" fmla="*/ 0 h 1263685"/>
              <a:gd name="connsiteX0" fmla="*/ 0 w 2430772"/>
              <a:gd name="connsiteY0" fmla="*/ 1260681 h 1263682"/>
              <a:gd name="connsiteX1" fmla="*/ 2430772 w 2430772"/>
              <a:gd name="connsiteY1" fmla="*/ 0 h 1263682"/>
              <a:gd name="connsiteX0" fmla="*/ 0 w 2430772"/>
              <a:gd name="connsiteY0" fmla="*/ 1260681 h 1261200"/>
              <a:gd name="connsiteX1" fmla="*/ 2430772 w 2430772"/>
              <a:gd name="connsiteY1" fmla="*/ 0 h 1261200"/>
              <a:gd name="connsiteX0" fmla="*/ 0 w 2430772"/>
              <a:gd name="connsiteY0" fmla="*/ 1260681 h 1261138"/>
              <a:gd name="connsiteX1" fmla="*/ 2430772 w 2430772"/>
              <a:gd name="connsiteY1" fmla="*/ 0 h 1261138"/>
              <a:gd name="connsiteX0" fmla="*/ 0 w 2430772"/>
              <a:gd name="connsiteY0" fmla="*/ 1260681 h 1260682"/>
              <a:gd name="connsiteX1" fmla="*/ 2430772 w 2430772"/>
              <a:gd name="connsiteY1" fmla="*/ 0 h 1260682"/>
              <a:gd name="connsiteX0" fmla="*/ 0 w 2430772"/>
              <a:gd name="connsiteY0" fmla="*/ 1260681 h 1261138"/>
              <a:gd name="connsiteX1" fmla="*/ 2430772 w 2430772"/>
              <a:gd name="connsiteY1" fmla="*/ 0 h 1261138"/>
              <a:gd name="connsiteX0" fmla="*/ 0 w 2430772"/>
              <a:gd name="connsiteY0" fmla="*/ 1260681 h 1260682"/>
              <a:gd name="connsiteX1" fmla="*/ 2430772 w 2430772"/>
              <a:gd name="connsiteY1" fmla="*/ 0 h 1260682"/>
              <a:gd name="connsiteX0" fmla="*/ 0 w 2462213"/>
              <a:gd name="connsiteY0" fmla="*/ 1365274 h 1365275"/>
              <a:gd name="connsiteX1" fmla="*/ 2462213 w 2462213"/>
              <a:gd name="connsiteY1" fmla="*/ 0 h 1365275"/>
              <a:gd name="connsiteX0" fmla="*/ 0 w 2462213"/>
              <a:gd name="connsiteY0" fmla="*/ 1365274 h 1365275"/>
              <a:gd name="connsiteX1" fmla="*/ 2462213 w 2462213"/>
              <a:gd name="connsiteY1" fmla="*/ 0 h 1365275"/>
              <a:gd name="connsiteX0" fmla="*/ 0 w 2493654"/>
              <a:gd name="connsiteY0" fmla="*/ 1365274 h 1365275"/>
              <a:gd name="connsiteX1" fmla="*/ 2493654 w 2493654"/>
              <a:gd name="connsiteY1" fmla="*/ 0 h 1365275"/>
              <a:gd name="connsiteX0" fmla="*/ 0 w 2493654"/>
              <a:gd name="connsiteY0" fmla="*/ 1365274 h 1365275"/>
              <a:gd name="connsiteX1" fmla="*/ 2493654 w 2493654"/>
              <a:gd name="connsiteY1" fmla="*/ 0 h 1365275"/>
              <a:gd name="connsiteX0" fmla="*/ 0 w 2493654"/>
              <a:gd name="connsiteY0" fmla="*/ 1365274 h 1365275"/>
              <a:gd name="connsiteX1" fmla="*/ 2493654 w 2493654"/>
              <a:gd name="connsiteY1" fmla="*/ 0 h 1365275"/>
              <a:gd name="connsiteX0" fmla="*/ 0 w 2472693"/>
              <a:gd name="connsiteY0" fmla="*/ 1347842 h 1347843"/>
              <a:gd name="connsiteX1" fmla="*/ 2472693 w 2472693"/>
              <a:gd name="connsiteY1" fmla="*/ 0 h 1347843"/>
              <a:gd name="connsiteX0" fmla="*/ 0 w 2472693"/>
              <a:gd name="connsiteY0" fmla="*/ 1347842 h 1347843"/>
              <a:gd name="connsiteX1" fmla="*/ 2472693 w 2472693"/>
              <a:gd name="connsiteY1" fmla="*/ 0 h 1347843"/>
              <a:gd name="connsiteX0" fmla="*/ 0 w 2472693"/>
              <a:gd name="connsiteY0" fmla="*/ 1347842 h 1347843"/>
              <a:gd name="connsiteX1" fmla="*/ 2472693 w 2472693"/>
              <a:gd name="connsiteY1" fmla="*/ 0 h 1347843"/>
              <a:gd name="connsiteX0" fmla="*/ 0 w 2472693"/>
              <a:gd name="connsiteY0" fmla="*/ 1347842 h 1347843"/>
              <a:gd name="connsiteX1" fmla="*/ 2472693 w 2472693"/>
              <a:gd name="connsiteY1" fmla="*/ 0 h 1347843"/>
              <a:gd name="connsiteX0" fmla="*/ 0 w 2547801"/>
              <a:gd name="connsiteY0" fmla="*/ 1066744 h 1066745"/>
              <a:gd name="connsiteX1" fmla="*/ 2547801 w 2547801"/>
              <a:gd name="connsiteY1" fmla="*/ 0 h 1066745"/>
              <a:gd name="connsiteX0" fmla="*/ 0 w 2547801"/>
              <a:gd name="connsiteY0" fmla="*/ 1066744 h 1066745"/>
              <a:gd name="connsiteX1" fmla="*/ 2547801 w 2547801"/>
              <a:gd name="connsiteY1" fmla="*/ 0 h 1066745"/>
              <a:gd name="connsiteX0" fmla="*/ 0 w 3355213"/>
              <a:gd name="connsiteY0" fmla="*/ 2097439 h 2097440"/>
              <a:gd name="connsiteX1" fmla="*/ 3355213 w 3355213"/>
              <a:gd name="connsiteY1" fmla="*/ 0 h 2097440"/>
              <a:gd name="connsiteX0" fmla="*/ 0 w 3355213"/>
              <a:gd name="connsiteY0" fmla="*/ 2097439 h 2097440"/>
              <a:gd name="connsiteX1" fmla="*/ 3355213 w 3355213"/>
              <a:gd name="connsiteY1" fmla="*/ 0 h 2097440"/>
              <a:gd name="connsiteX0" fmla="*/ 0 w 3355213"/>
              <a:gd name="connsiteY0" fmla="*/ 2097439 h 2097440"/>
              <a:gd name="connsiteX1" fmla="*/ 3355213 w 3355213"/>
              <a:gd name="connsiteY1" fmla="*/ 0 h 2097440"/>
              <a:gd name="connsiteX0" fmla="*/ 0 w 3355213"/>
              <a:gd name="connsiteY0" fmla="*/ 2097439 h 2097440"/>
              <a:gd name="connsiteX1" fmla="*/ 3355213 w 3355213"/>
              <a:gd name="connsiteY1" fmla="*/ 0 h 2097440"/>
              <a:gd name="connsiteX0" fmla="*/ 0 w 3505429"/>
              <a:gd name="connsiteY0" fmla="*/ 1535242 h 1535243"/>
              <a:gd name="connsiteX1" fmla="*/ 3505429 w 3505429"/>
              <a:gd name="connsiteY1" fmla="*/ 0 h 1535243"/>
            </a:gdLst>
            <a:ahLst/>
            <a:cxnLst>
              <a:cxn ang="0">
                <a:pos x="connsiteX0" y="connsiteY0"/>
              </a:cxn>
              <a:cxn ang="0">
                <a:pos x="connsiteX1" y="connsiteY1"/>
              </a:cxn>
            </a:cxnLst>
            <a:rect l="l" t="t" r="r" b="b"/>
            <a:pathLst>
              <a:path w="3505429" h="1535243">
                <a:moveTo>
                  <a:pt x="0" y="1535242"/>
                </a:moveTo>
                <a:cubicBezTo>
                  <a:pt x="1880266" y="1429398"/>
                  <a:pt x="2519783" y="877765"/>
                  <a:pt x="3505429" y="0"/>
                </a:cubicBezTo>
              </a:path>
            </a:pathLst>
          </a:custGeom>
          <a:noFill/>
          <a:ln w="57150">
            <a:solidFill>
              <a:srgbClr val="FA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弧 11">
            <a:extLst>
              <a:ext uri="{FF2B5EF4-FFF2-40B4-BE49-F238E27FC236}">
                <a16:creationId xmlns:a16="http://schemas.microsoft.com/office/drawing/2014/main" id="{FD02B430-7ADC-444E-8C55-D717D7EF1AF8}"/>
              </a:ext>
            </a:extLst>
          </p:cNvPr>
          <p:cNvSpPr/>
          <p:nvPr/>
        </p:nvSpPr>
        <p:spPr>
          <a:xfrm>
            <a:off x="-1926567" y="-387424"/>
            <a:ext cx="6829200" cy="6827689"/>
          </a:xfrm>
          <a:prstGeom prst="arc">
            <a:avLst>
              <a:gd name="adj1" fmla="val 3101776"/>
              <a:gd name="adj2" fmla="val 3564468"/>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C5F55B3D-7D7B-4768-A85E-5F296D8F9846}"/>
              </a:ext>
            </a:extLst>
          </p:cNvPr>
          <p:cNvCxnSpPr>
            <a:cxnSpLocks/>
          </p:cNvCxnSpPr>
          <p:nvPr/>
        </p:nvCxnSpPr>
        <p:spPr>
          <a:xfrm rot="5400000" flipV="1">
            <a:off x="3242094" y="2050393"/>
            <a:ext cx="1778196" cy="2960804"/>
          </a:xfrm>
          <a:prstGeom prst="line">
            <a:avLst/>
          </a:prstGeom>
        </p:spPr>
        <p:style>
          <a:lnRef idx="1">
            <a:schemeClr val="accent1"/>
          </a:lnRef>
          <a:fillRef idx="0">
            <a:schemeClr val="accent1"/>
          </a:fillRef>
          <a:effectRef idx="0">
            <a:schemeClr val="accent1"/>
          </a:effectRef>
          <a:fontRef idx="minor">
            <a:schemeClr val="tx1"/>
          </a:fontRef>
        </p:style>
      </p:cxnSp>
      <p:sp>
        <p:nvSpPr>
          <p:cNvPr id="17" name="フリーフォーム: 図形 16">
            <a:extLst>
              <a:ext uri="{FF2B5EF4-FFF2-40B4-BE49-F238E27FC236}">
                <a16:creationId xmlns:a16="http://schemas.microsoft.com/office/drawing/2014/main" id="{946E517B-F99B-496E-8FFE-1CBCAFF00434}"/>
              </a:ext>
            </a:extLst>
          </p:cNvPr>
          <p:cNvSpPr/>
          <p:nvPr/>
        </p:nvSpPr>
        <p:spPr>
          <a:xfrm rot="5400000" flipV="1">
            <a:off x="3437415" y="5344804"/>
            <a:ext cx="523220" cy="185439"/>
          </a:xfrm>
          <a:custGeom>
            <a:avLst/>
            <a:gdLst>
              <a:gd name="connsiteX0" fmla="*/ 0 w 2493818"/>
              <a:gd name="connsiteY0" fmla="*/ 1465118 h 1465118"/>
              <a:gd name="connsiteX1" fmla="*/ 1600200 w 2493818"/>
              <a:gd name="connsiteY1" fmla="*/ 1194954 h 1465118"/>
              <a:gd name="connsiteX2" fmla="*/ 2493818 w 2493818"/>
              <a:gd name="connsiteY2" fmla="*/ 0 h 1465118"/>
              <a:gd name="connsiteX0" fmla="*/ 0 w 2493818"/>
              <a:gd name="connsiteY0" fmla="*/ 1465118 h 1465118"/>
              <a:gd name="connsiteX1" fmla="*/ 1600200 w 2493818"/>
              <a:gd name="connsiteY1" fmla="*/ 1194954 h 1465118"/>
              <a:gd name="connsiteX2" fmla="*/ 2493818 w 2493818"/>
              <a:gd name="connsiteY2" fmla="*/ 0 h 1465118"/>
              <a:gd name="connsiteX0" fmla="*/ 0 w 2493818"/>
              <a:gd name="connsiteY0" fmla="*/ 1465118 h 1465118"/>
              <a:gd name="connsiteX1" fmla="*/ 2493818 w 2493818"/>
              <a:gd name="connsiteY1" fmla="*/ 0 h 1465118"/>
              <a:gd name="connsiteX0" fmla="*/ 0 w 2493818"/>
              <a:gd name="connsiteY0" fmla="*/ 1465118 h 1465118"/>
              <a:gd name="connsiteX1" fmla="*/ 2493818 w 2493818"/>
              <a:gd name="connsiteY1" fmla="*/ 0 h 1465118"/>
              <a:gd name="connsiteX0" fmla="*/ 0 w 2493818"/>
              <a:gd name="connsiteY0" fmla="*/ 1465118 h 1465118"/>
              <a:gd name="connsiteX1" fmla="*/ 2493818 w 2493818"/>
              <a:gd name="connsiteY1" fmla="*/ 0 h 1465118"/>
              <a:gd name="connsiteX0" fmla="*/ 0 w 2493818"/>
              <a:gd name="connsiteY0" fmla="*/ 1465118 h 1465118"/>
              <a:gd name="connsiteX1" fmla="*/ 2493818 w 2493818"/>
              <a:gd name="connsiteY1" fmla="*/ 0 h 1465118"/>
              <a:gd name="connsiteX0" fmla="*/ 0 w 2430772"/>
              <a:gd name="connsiteY0" fmla="*/ 1260681 h 1260681"/>
              <a:gd name="connsiteX1" fmla="*/ 2430772 w 2430772"/>
              <a:gd name="connsiteY1" fmla="*/ 0 h 1260681"/>
              <a:gd name="connsiteX0" fmla="*/ 0 w 2430772"/>
              <a:gd name="connsiteY0" fmla="*/ 1260681 h 1260681"/>
              <a:gd name="connsiteX1" fmla="*/ 2430772 w 2430772"/>
              <a:gd name="connsiteY1" fmla="*/ 0 h 1260681"/>
              <a:gd name="connsiteX0" fmla="*/ 0 w 2430772"/>
              <a:gd name="connsiteY0" fmla="*/ 1260681 h 1261199"/>
              <a:gd name="connsiteX1" fmla="*/ 2430772 w 2430772"/>
              <a:gd name="connsiteY1" fmla="*/ 0 h 1261199"/>
              <a:gd name="connsiteX0" fmla="*/ 0 w 2430772"/>
              <a:gd name="connsiteY0" fmla="*/ 1260681 h 1263685"/>
              <a:gd name="connsiteX1" fmla="*/ 2430772 w 2430772"/>
              <a:gd name="connsiteY1" fmla="*/ 0 h 1263685"/>
              <a:gd name="connsiteX0" fmla="*/ 0 w 2430772"/>
              <a:gd name="connsiteY0" fmla="*/ 1260681 h 1263682"/>
              <a:gd name="connsiteX1" fmla="*/ 2430772 w 2430772"/>
              <a:gd name="connsiteY1" fmla="*/ 0 h 1263682"/>
              <a:gd name="connsiteX0" fmla="*/ 0 w 2430772"/>
              <a:gd name="connsiteY0" fmla="*/ 1260681 h 1261200"/>
              <a:gd name="connsiteX1" fmla="*/ 2430772 w 2430772"/>
              <a:gd name="connsiteY1" fmla="*/ 0 h 1261200"/>
              <a:gd name="connsiteX0" fmla="*/ 0 w 2430772"/>
              <a:gd name="connsiteY0" fmla="*/ 1260681 h 1261138"/>
              <a:gd name="connsiteX1" fmla="*/ 2430772 w 2430772"/>
              <a:gd name="connsiteY1" fmla="*/ 0 h 1261138"/>
              <a:gd name="connsiteX0" fmla="*/ 0 w 2430772"/>
              <a:gd name="connsiteY0" fmla="*/ 1260681 h 1260682"/>
              <a:gd name="connsiteX1" fmla="*/ 2430772 w 2430772"/>
              <a:gd name="connsiteY1" fmla="*/ 0 h 1260682"/>
              <a:gd name="connsiteX0" fmla="*/ 0 w 2430772"/>
              <a:gd name="connsiteY0" fmla="*/ 1260681 h 1261138"/>
              <a:gd name="connsiteX1" fmla="*/ 2430772 w 2430772"/>
              <a:gd name="connsiteY1" fmla="*/ 0 h 1261138"/>
              <a:gd name="connsiteX0" fmla="*/ 0 w 2430772"/>
              <a:gd name="connsiteY0" fmla="*/ 1260681 h 1260682"/>
              <a:gd name="connsiteX1" fmla="*/ 2430772 w 2430772"/>
              <a:gd name="connsiteY1" fmla="*/ 0 h 1260682"/>
              <a:gd name="connsiteX0" fmla="*/ 0 w 2462213"/>
              <a:gd name="connsiteY0" fmla="*/ 1365274 h 1365275"/>
              <a:gd name="connsiteX1" fmla="*/ 2462213 w 2462213"/>
              <a:gd name="connsiteY1" fmla="*/ 0 h 1365275"/>
              <a:gd name="connsiteX0" fmla="*/ 0 w 2462213"/>
              <a:gd name="connsiteY0" fmla="*/ 1365274 h 1365275"/>
              <a:gd name="connsiteX1" fmla="*/ 2462213 w 2462213"/>
              <a:gd name="connsiteY1" fmla="*/ 0 h 1365275"/>
              <a:gd name="connsiteX0" fmla="*/ 0 w 2493654"/>
              <a:gd name="connsiteY0" fmla="*/ 1365274 h 1365275"/>
              <a:gd name="connsiteX1" fmla="*/ 2493654 w 2493654"/>
              <a:gd name="connsiteY1" fmla="*/ 0 h 1365275"/>
              <a:gd name="connsiteX0" fmla="*/ 0 w 2493654"/>
              <a:gd name="connsiteY0" fmla="*/ 1365274 h 1365275"/>
              <a:gd name="connsiteX1" fmla="*/ 2493654 w 2493654"/>
              <a:gd name="connsiteY1" fmla="*/ 0 h 1365275"/>
              <a:gd name="connsiteX0" fmla="*/ 0 w 2493654"/>
              <a:gd name="connsiteY0" fmla="*/ 1365274 h 1365275"/>
              <a:gd name="connsiteX1" fmla="*/ 2493654 w 2493654"/>
              <a:gd name="connsiteY1" fmla="*/ 0 h 1365275"/>
              <a:gd name="connsiteX0" fmla="*/ 0 w 2472693"/>
              <a:gd name="connsiteY0" fmla="*/ 1347842 h 1347843"/>
              <a:gd name="connsiteX1" fmla="*/ 2472693 w 2472693"/>
              <a:gd name="connsiteY1" fmla="*/ 0 h 1347843"/>
              <a:gd name="connsiteX0" fmla="*/ 0 w 2472693"/>
              <a:gd name="connsiteY0" fmla="*/ 1347842 h 1347843"/>
              <a:gd name="connsiteX1" fmla="*/ 2472693 w 2472693"/>
              <a:gd name="connsiteY1" fmla="*/ 0 h 1347843"/>
              <a:gd name="connsiteX0" fmla="*/ 0 w 2472693"/>
              <a:gd name="connsiteY0" fmla="*/ 1347842 h 1347843"/>
              <a:gd name="connsiteX1" fmla="*/ 2472693 w 2472693"/>
              <a:gd name="connsiteY1" fmla="*/ 0 h 1347843"/>
              <a:gd name="connsiteX0" fmla="*/ 0 w 2472693"/>
              <a:gd name="connsiteY0" fmla="*/ 1347842 h 1347843"/>
              <a:gd name="connsiteX1" fmla="*/ 2472693 w 2472693"/>
              <a:gd name="connsiteY1" fmla="*/ 0 h 1347843"/>
              <a:gd name="connsiteX0" fmla="*/ 0 w 2547801"/>
              <a:gd name="connsiteY0" fmla="*/ 1066744 h 1066745"/>
              <a:gd name="connsiteX1" fmla="*/ 2547801 w 2547801"/>
              <a:gd name="connsiteY1" fmla="*/ 0 h 1066745"/>
              <a:gd name="connsiteX0" fmla="*/ 0 w 2547801"/>
              <a:gd name="connsiteY0" fmla="*/ 1066744 h 1066745"/>
              <a:gd name="connsiteX1" fmla="*/ 2547801 w 2547801"/>
              <a:gd name="connsiteY1" fmla="*/ 0 h 1066745"/>
              <a:gd name="connsiteX0" fmla="*/ 0 w 3355213"/>
              <a:gd name="connsiteY0" fmla="*/ 2097439 h 2097440"/>
              <a:gd name="connsiteX1" fmla="*/ 3355213 w 3355213"/>
              <a:gd name="connsiteY1" fmla="*/ 0 h 2097440"/>
              <a:gd name="connsiteX0" fmla="*/ 0 w 3355213"/>
              <a:gd name="connsiteY0" fmla="*/ 2097439 h 2097440"/>
              <a:gd name="connsiteX1" fmla="*/ 3355213 w 3355213"/>
              <a:gd name="connsiteY1" fmla="*/ 0 h 2097440"/>
              <a:gd name="connsiteX0" fmla="*/ 0 w 3355213"/>
              <a:gd name="connsiteY0" fmla="*/ 2097439 h 2097440"/>
              <a:gd name="connsiteX1" fmla="*/ 3355213 w 3355213"/>
              <a:gd name="connsiteY1" fmla="*/ 0 h 2097440"/>
              <a:gd name="connsiteX0" fmla="*/ 0 w 3355213"/>
              <a:gd name="connsiteY0" fmla="*/ 2097439 h 2097440"/>
              <a:gd name="connsiteX1" fmla="*/ 3355213 w 3355213"/>
              <a:gd name="connsiteY1" fmla="*/ 0 h 2097440"/>
              <a:gd name="connsiteX0" fmla="*/ 0 w 3505429"/>
              <a:gd name="connsiteY0" fmla="*/ 1535242 h 1535243"/>
              <a:gd name="connsiteX1" fmla="*/ 3505429 w 3505429"/>
              <a:gd name="connsiteY1" fmla="*/ 0 h 1535243"/>
            </a:gdLst>
            <a:ahLst/>
            <a:cxnLst>
              <a:cxn ang="0">
                <a:pos x="connsiteX0" y="connsiteY0"/>
              </a:cxn>
              <a:cxn ang="0">
                <a:pos x="connsiteX1" y="connsiteY1"/>
              </a:cxn>
            </a:cxnLst>
            <a:rect l="l" t="t" r="r" b="b"/>
            <a:pathLst>
              <a:path w="3505429" h="1535243">
                <a:moveTo>
                  <a:pt x="0" y="1535242"/>
                </a:moveTo>
                <a:cubicBezTo>
                  <a:pt x="1880266" y="1429398"/>
                  <a:pt x="2519783" y="877765"/>
                  <a:pt x="3505429" y="0"/>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highlight>
                <a:srgbClr val="FF7E79"/>
              </a:highlight>
            </a:endParaRPr>
          </a:p>
        </p:txBody>
      </p:sp>
      <p:cxnSp>
        <p:nvCxnSpPr>
          <p:cNvPr id="19" name="直線コネクタ 18">
            <a:extLst>
              <a:ext uri="{FF2B5EF4-FFF2-40B4-BE49-F238E27FC236}">
                <a16:creationId xmlns:a16="http://schemas.microsoft.com/office/drawing/2014/main" id="{C88B507F-504D-4979-81E6-C5AB59B7BCF7}"/>
              </a:ext>
            </a:extLst>
          </p:cNvPr>
          <p:cNvCxnSpPr/>
          <p:nvPr/>
        </p:nvCxnSpPr>
        <p:spPr>
          <a:xfrm flipV="1">
            <a:off x="6058191" y="1872772"/>
            <a:ext cx="0" cy="768925"/>
          </a:xfrm>
          <a:prstGeom prst="line">
            <a:avLst/>
          </a:prstGeom>
          <a:ln w="57150">
            <a:solidFill>
              <a:srgbClr val="9933FF"/>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98FD35E-6E98-46D1-9D16-E814AB8E7433}"/>
              </a:ext>
            </a:extLst>
          </p:cNvPr>
          <p:cNvSpPr txBox="1"/>
          <p:nvPr/>
        </p:nvSpPr>
        <p:spPr>
          <a:xfrm>
            <a:off x="1999816" y="5547477"/>
            <a:ext cx="868151" cy="523220"/>
          </a:xfrm>
          <a:prstGeom prst="rect">
            <a:avLst/>
          </a:prstGeom>
          <a:noFill/>
        </p:spPr>
        <p:txBody>
          <a:bodyPr wrap="square" rtlCol="0">
            <a:spAutoFit/>
          </a:bodyPr>
          <a:lstStyle/>
          <a:p>
            <a:r>
              <a:rPr kumimoji="1" lang="ja-JP" altLang="en-US" sz="2800" dirty="0"/>
              <a:t>①</a:t>
            </a:r>
          </a:p>
        </p:txBody>
      </p:sp>
      <p:sp>
        <p:nvSpPr>
          <p:cNvPr id="21" name="テキスト ボックス 20">
            <a:extLst>
              <a:ext uri="{FF2B5EF4-FFF2-40B4-BE49-F238E27FC236}">
                <a16:creationId xmlns:a16="http://schemas.microsoft.com/office/drawing/2014/main" id="{6E7A73A5-B9FD-430C-8277-400C781963DB}"/>
              </a:ext>
            </a:extLst>
          </p:cNvPr>
          <p:cNvSpPr txBox="1"/>
          <p:nvPr/>
        </p:nvSpPr>
        <p:spPr>
          <a:xfrm>
            <a:off x="3228215" y="5442702"/>
            <a:ext cx="868151" cy="523220"/>
          </a:xfrm>
          <a:prstGeom prst="rect">
            <a:avLst/>
          </a:prstGeom>
          <a:noFill/>
        </p:spPr>
        <p:txBody>
          <a:bodyPr wrap="square" rtlCol="0">
            <a:spAutoFit/>
          </a:bodyPr>
          <a:lstStyle/>
          <a:p>
            <a:r>
              <a:rPr lang="ja-JP" altLang="en-US" sz="2800" dirty="0"/>
              <a:t>②</a:t>
            </a:r>
            <a:endParaRPr kumimoji="1" lang="ja-JP" altLang="en-US" sz="2800" dirty="0"/>
          </a:p>
        </p:txBody>
      </p:sp>
      <p:sp>
        <p:nvSpPr>
          <p:cNvPr id="22" name="テキスト ボックス 21">
            <a:extLst>
              <a:ext uri="{FF2B5EF4-FFF2-40B4-BE49-F238E27FC236}">
                <a16:creationId xmlns:a16="http://schemas.microsoft.com/office/drawing/2014/main" id="{36BACDA9-1793-40F7-B70D-D665DF71C8FE}"/>
              </a:ext>
            </a:extLst>
          </p:cNvPr>
          <p:cNvSpPr txBox="1"/>
          <p:nvPr/>
        </p:nvSpPr>
        <p:spPr>
          <a:xfrm>
            <a:off x="4670344" y="4583035"/>
            <a:ext cx="868151" cy="523220"/>
          </a:xfrm>
          <a:prstGeom prst="rect">
            <a:avLst/>
          </a:prstGeom>
          <a:noFill/>
        </p:spPr>
        <p:txBody>
          <a:bodyPr wrap="square" rtlCol="0">
            <a:spAutoFit/>
          </a:bodyPr>
          <a:lstStyle/>
          <a:p>
            <a:r>
              <a:rPr kumimoji="1" lang="ja-JP" altLang="en-US" sz="2800" dirty="0"/>
              <a:t>③</a:t>
            </a:r>
          </a:p>
        </p:txBody>
      </p:sp>
      <p:sp>
        <p:nvSpPr>
          <p:cNvPr id="24" name="テキスト ボックス 23">
            <a:extLst>
              <a:ext uri="{FF2B5EF4-FFF2-40B4-BE49-F238E27FC236}">
                <a16:creationId xmlns:a16="http://schemas.microsoft.com/office/drawing/2014/main" id="{47267730-9EB2-468F-9F20-8E71B9959DFF}"/>
              </a:ext>
            </a:extLst>
          </p:cNvPr>
          <p:cNvSpPr txBox="1"/>
          <p:nvPr/>
        </p:nvSpPr>
        <p:spPr>
          <a:xfrm>
            <a:off x="5427332" y="3269185"/>
            <a:ext cx="868151" cy="523220"/>
          </a:xfrm>
          <a:prstGeom prst="rect">
            <a:avLst/>
          </a:prstGeom>
          <a:noFill/>
        </p:spPr>
        <p:txBody>
          <a:bodyPr wrap="square" rtlCol="0">
            <a:spAutoFit/>
          </a:bodyPr>
          <a:lstStyle/>
          <a:p>
            <a:r>
              <a:rPr lang="ja-JP" altLang="en-US" sz="2800" dirty="0"/>
              <a:t>④</a:t>
            </a:r>
            <a:endParaRPr kumimoji="1" lang="ja-JP" altLang="en-US" sz="2800" dirty="0"/>
          </a:p>
        </p:txBody>
      </p:sp>
      <p:sp>
        <p:nvSpPr>
          <p:cNvPr id="25" name="テキスト ボックス 24">
            <a:extLst>
              <a:ext uri="{FF2B5EF4-FFF2-40B4-BE49-F238E27FC236}">
                <a16:creationId xmlns:a16="http://schemas.microsoft.com/office/drawing/2014/main" id="{290C2230-6F29-4AA7-BCD9-9686E8BFA57A}"/>
              </a:ext>
            </a:extLst>
          </p:cNvPr>
          <p:cNvSpPr txBox="1"/>
          <p:nvPr/>
        </p:nvSpPr>
        <p:spPr>
          <a:xfrm>
            <a:off x="5549476" y="1995624"/>
            <a:ext cx="868151" cy="523220"/>
          </a:xfrm>
          <a:prstGeom prst="rect">
            <a:avLst/>
          </a:prstGeom>
          <a:noFill/>
        </p:spPr>
        <p:txBody>
          <a:bodyPr wrap="square" rtlCol="0">
            <a:spAutoFit/>
          </a:bodyPr>
          <a:lstStyle/>
          <a:p>
            <a:r>
              <a:rPr kumimoji="1" lang="ja-JP" altLang="en-US" sz="2800" dirty="0"/>
              <a:t>⑤</a:t>
            </a:r>
          </a:p>
        </p:txBody>
      </p:sp>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5E602605-A0D5-45EF-9356-E87007D8C545}"/>
                  </a:ext>
                </a:extLst>
              </p:cNvPr>
              <p:cNvSpPr txBox="1"/>
              <p:nvPr/>
            </p:nvSpPr>
            <p:spPr>
              <a:xfrm>
                <a:off x="2697000" y="3588897"/>
                <a:ext cx="80304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i="1" smtClean="0">
                              <a:latin typeface="Cambria Math" panose="02040503050406030204" pitchFamily="18" charset="0"/>
                            </a:rPr>
                          </m:ctrlPr>
                        </m:sSubPr>
                        <m:e>
                          <m:r>
                            <a:rPr lang="ja-JP" altLang="en-US" sz="3600" i="1">
                              <a:latin typeface="Cambria Math" panose="02040503050406030204" pitchFamily="18" charset="0"/>
                            </a:rPr>
                            <m:t>𝜓</m:t>
                          </m:r>
                          <m:r>
                            <m:rPr>
                              <m:nor/>
                            </m:rPr>
                            <a:rPr lang="ja-JP" altLang="en-US" sz="3600" dirty="0"/>
                            <m:t> </m:t>
                          </m:r>
                        </m:e>
                        <m:sub>
                          <m:r>
                            <a:rPr kumimoji="1" lang="en-US" altLang="ja-JP" sz="3600" b="0" i="1" smtClean="0">
                              <a:latin typeface="Cambria Math" panose="02040503050406030204" pitchFamily="18" charset="0"/>
                            </a:rPr>
                            <m:t>2</m:t>
                          </m:r>
                        </m:sub>
                      </m:sSub>
                    </m:oMath>
                  </m:oMathPara>
                </a14:m>
                <a:endParaRPr kumimoji="1" lang="ja-JP" altLang="en-US" sz="3600" dirty="0"/>
              </a:p>
            </p:txBody>
          </p:sp>
        </mc:Choice>
        <mc:Fallback>
          <p:sp>
            <p:nvSpPr>
              <p:cNvPr id="27" name="テキスト ボックス 26">
                <a:extLst>
                  <a:ext uri="{FF2B5EF4-FFF2-40B4-BE49-F238E27FC236}">
                    <a16:creationId xmlns:a16="http://schemas.microsoft.com/office/drawing/2014/main" id="{5E602605-A0D5-45EF-9356-E87007D8C545}"/>
                  </a:ext>
                </a:extLst>
              </p:cNvPr>
              <p:cNvSpPr txBox="1">
                <a:spLocks noRot="1" noChangeAspect="1" noMove="1" noResize="1" noEditPoints="1" noAdjustHandles="1" noChangeArrowheads="1" noChangeShapeType="1" noTextEdit="1"/>
              </p:cNvSpPr>
              <p:nvPr/>
            </p:nvSpPr>
            <p:spPr>
              <a:xfrm>
                <a:off x="2697000" y="3588897"/>
                <a:ext cx="803040" cy="553998"/>
              </a:xfrm>
              <a:prstGeom prst="rect">
                <a:avLst/>
              </a:prstGeom>
              <a:blipFill>
                <a:blip r:embed="rId3"/>
                <a:stretch>
                  <a:fillRect l="-17188" t="-26667" r="-3125" b="-4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8" name="テキスト ボックス 27">
                <a:extLst>
                  <a:ext uri="{FF2B5EF4-FFF2-40B4-BE49-F238E27FC236}">
                    <a16:creationId xmlns:a16="http://schemas.microsoft.com/office/drawing/2014/main" id="{5BD2A58B-F573-4DA1-A84F-421AC2F81406}"/>
                  </a:ext>
                </a:extLst>
              </p:cNvPr>
              <p:cNvSpPr txBox="1"/>
              <p:nvPr/>
            </p:nvSpPr>
            <p:spPr>
              <a:xfrm>
                <a:off x="3513529" y="2634394"/>
                <a:ext cx="80304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i="1" smtClean="0">
                              <a:latin typeface="Cambria Math" panose="02040503050406030204" pitchFamily="18" charset="0"/>
                            </a:rPr>
                          </m:ctrlPr>
                        </m:sSubPr>
                        <m:e>
                          <m:r>
                            <a:rPr lang="ja-JP" altLang="en-US" sz="3600" i="1">
                              <a:latin typeface="Cambria Math" panose="02040503050406030204" pitchFamily="18" charset="0"/>
                            </a:rPr>
                            <m:t>𝜓</m:t>
                          </m:r>
                          <m:r>
                            <m:rPr>
                              <m:nor/>
                            </m:rPr>
                            <a:rPr lang="ja-JP" altLang="en-US" sz="3600" dirty="0"/>
                            <m:t> </m:t>
                          </m:r>
                        </m:e>
                        <m:sub>
                          <m:r>
                            <a:rPr kumimoji="1" lang="en-US" altLang="ja-JP" sz="3600" b="0" i="1" smtClean="0">
                              <a:latin typeface="Cambria Math" panose="02040503050406030204" pitchFamily="18" charset="0"/>
                            </a:rPr>
                            <m:t>2</m:t>
                          </m:r>
                        </m:sub>
                      </m:sSub>
                    </m:oMath>
                  </m:oMathPara>
                </a14:m>
                <a:endParaRPr kumimoji="1" lang="ja-JP" altLang="en-US" sz="3600" dirty="0"/>
              </a:p>
            </p:txBody>
          </p:sp>
        </mc:Choice>
        <mc:Fallback>
          <p:sp>
            <p:nvSpPr>
              <p:cNvPr id="28" name="テキスト ボックス 27">
                <a:extLst>
                  <a:ext uri="{FF2B5EF4-FFF2-40B4-BE49-F238E27FC236}">
                    <a16:creationId xmlns:a16="http://schemas.microsoft.com/office/drawing/2014/main" id="{5BD2A58B-F573-4DA1-A84F-421AC2F81406}"/>
                  </a:ext>
                </a:extLst>
              </p:cNvPr>
              <p:cNvSpPr txBox="1">
                <a:spLocks noRot="1" noChangeAspect="1" noMove="1" noResize="1" noEditPoints="1" noAdjustHandles="1" noChangeArrowheads="1" noChangeShapeType="1" noTextEdit="1"/>
              </p:cNvSpPr>
              <p:nvPr/>
            </p:nvSpPr>
            <p:spPr>
              <a:xfrm>
                <a:off x="3513529" y="2634394"/>
                <a:ext cx="803040" cy="553998"/>
              </a:xfrm>
              <a:prstGeom prst="rect">
                <a:avLst/>
              </a:prstGeom>
              <a:blipFill>
                <a:blip r:embed="rId4"/>
                <a:stretch>
                  <a:fillRect l="-17188" t="-26667" r="-3125" b="-4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9" name="テキスト ボックス 28">
                <a:extLst>
                  <a:ext uri="{FF2B5EF4-FFF2-40B4-BE49-F238E27FC236}">
                    <a16:creationId xmlns:a16="http://schemas.microsoft.com/office/drawing/2014/main" id="{F8F034E6-517A-4A12-A571-8CAC207CD1FF}"/>
                  </a:ext>
                </a:extLst>
              </p:cNvPr>
              <p:cNvSpPr txBox="1"/>
              <p:nvPr/>
            </p:nvSpPr>
            <p:spPr>
              <a:xfrm>
                <a:off x="3293326" y="3188394"/>
                <a:ext cx="80304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i="1" smtClean="0">
                              <a:latin typeface="Cambria Math" panose="02040503050406030204" pitchFamily="18" charset="0"/>
                            </a:rPr>
                          </m:ctrlPr>
                        </m:sSubPr>
                        <m:e>
                          <m:r>
                            <a:rPr lang="ja-JP" altLang="en-US" sz="3600" i="1">
                              <a:latin typeface="Cambria Math" panose="02040503050406030204" pitchFamily="18" charset="0"/>
                            </a:rPr>
                            <m:t>𝜓</m:t>
                          </m:r>
                          <m:r>
                            <m:rPr>
                              <m:nor/>
                            </m:rPr>
                            <a:rPr lang="ja-JP" altLang="en-US" sz="3600" dirty="0"/>
                            <m:t> </m:t>
                          </m:r>
                        </m:e>
                        <m:sub>
                          <m:r>
                            <a:rPr kumimoji="1" lang="en-US" altLang="ja-JP" sz="3600" b="0" i="1" smtClean="0">
                              <a:latin typeface="Cambria Math" panose="02040503050406030204" pitchFamily="18" charset="0"/>
                            </a:rPr>
                            <m:t>3</m:t>
                          </m:r>
                        </m:sub>
                      </m:sSub>
                    </m:oMath>
                  </m:oMathPara>
                </a14:m>
                <a:endParaRPr kumimoji="1" lang="ja-JP" altLang="en-US" sz="3600" dirty="0"/>
              </a:p>
            </p:txBody>
          </p:sp>
        </mc:Choice>
        <mc:Fallback>
          <p:sp>
            <p:nvSpPr>
              <p:cNvPr id="29" name="テキスト ボックス 28">
                <a:extLst>
                  <a:ext uri="{FF2B5EF4-FFF2-40B4-BE49-F238E27FC236}">
                    <a16:creationId xmlns:a16="http://schemas.microsoft.com/office/drawing/2014/main" id="{F8F034E6-517A-4A12-A571-8CAC207CD1FF}"/>
                  </a:ext>
                </a:extLst>
              </p:cNvPr>
              <p:cNvSpPr txBox="1">
                <a:spLocks noRot="1" noChangeAspect="1" noMove="1" noResize="1" noEditPoints="1" noAdjustHandles="1" noChangeArrowheads="1" noChangeShapeType="1" noTextEdit="1"/>
              </p:cNvSpPr>
              <p:nvPr/>
            </p:nvSpPr>
            <p:spPr>
              <a:xfrm>
                <a:off x="3293326" y="3188394"/>
                <a:ext cx="803040" cy="553998"/>
              </a:xfrm>
              <a:prstGeom prst="rect">
                <a:avLst/>
              </a:prstGeom>
              <a:blipFill>
                <a:blip r:embed="rId5"/>
                <a:stretch>
                  <a:fillRect l="-17188" t="-27273" r="-3125" b="-40909"/>
                </a:stretch>
              </a:blipFill>
            </p:spPr>
            <p:txBody>
              <a:bodyPr/>
              <a:lstStyle/>
              <a:p>
                <a:r>
                  <a:rPr lang="ja-JP" altLang="en-US">
                    <a:noFill/>
                  </a:rPr>
                  <a:t> </a:t>
                </a:r>
              </a:p>
            </p:txBody>
          </p:sp>
        </mc:Fallback>
      </mc:AlternateContent>
      <p:sp>
        <p:nvSpPr>
          <p:cNvPr id="30" name="円弧 29">
            <a:extLst>
              <a:ext uri="{FF2B5EF4-FFF2-40B4-BE49-F238E27FC236}">
                <a16:creationId xmlns:a16="http://schemas.microsoft.com/office/drawing/2014/main" id="{F155D4FC-6272-42A8-9C24-6D438B295EB0}"/>
              </a:ext>
            </a:extLst>
          </p:cNvPr>
          <p:cNvSpPr/>
          <p:nvPr/>
        </p:nvSpPr>
        <p:spPr>
          <a:xfrm>
            <a:off x="1733792" y="1756609"/>
            <a:ext cx="1765581" cy="1765581"/>
          </a:xfrm>
          <a:prstGeom prst="arc">
            <a:avLst>
              <a:gd name="adj1" fmla="val 3406157"/>
              <a:gd name="adj2" fmla="val 5246830"/>
            </a:avLst>
          </a:prstGeom>
          <a:ln>
            <a:headEnd type="arrow"/>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1" name="円弧 30">
            <a:extLst>
              <a:ext uri="{FF2B5EF4-FFF2-40B4-BE49-F238E27FC236}">
                <a16:creationId xmlns:a16="http://schemas.microsoft.com/office/drawing/2014/main" id="{0402D6C1-22CF-4605-966E-1B7ECBF061FC}"/>
              </a:ext>
            </a:extLst>
          </p:cNvPr>
          <p:cNvSpPr/>
          <p:nvPr/>
        </p:nvSpPr>
        <p:spPr>
          <a:xfrm>
            <a:off x="1733792" y="1756609"/>
            <a:ext cx="1765581" cy="1765581"/>
          </a:xfrm>
          <a:prstGeom prst="arc">
            <a:avLst>
              <a:gd name="adj1" fmla="val 1760066"/>
              <a:gd name="adj2" fmla="val 3491340"/>
            </a:avLst>
          </a:prstGeom>
          <a:ln>
            <a:headEnd type="arrow"/>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2" name="円弧 31">
            <a:extLst>
              <a:ext uri="{FF2B5EF4-FFF2-40B4-BE49-F238E27FC236}">
                <a16:creationId xmlns:a16="http://schemas.microsoft.com/office/drawing/2014/main" id="{FCEC8A2B-4879-406A-9247-7FB123EDCB9D}"/>
              </a:ext>
            </a:extLst>
          </p:cNvPr>
          <p:cNvSpPr/>
          <p:nvPr/>
        </p:nvSpPr>
        <p:spPr>
          <a:xfrm>
            <a:off x="1739746" y="1743415"/>
            <a:ext cx="1765581" cy="1765581"/>
          </a:xfrm>
          <a:prstGeom prst="arc">
            <a:avLst>
              <a:gd name="adj1" fmla="val 80420"/>
              <a:gd name="adj2" fmla="val 1877747"/>
            </a:avLst>
          </a:prstGeom>
          <a:ln>
            <a:headEnd type="arrow"/>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3B89C2A6-F237-4B22-9C7D-AB05A704A872}"/>
              </a:ext>
            </a:extLst>
          </p:cNvPr>
          <p:cNvSpPr txBox="1"/>
          <p:nvPr/>
        </p:nvSpPr>
        <p:spPr>
          <a:xfrm>
            <a:off x="6107490" y="1872772"/>
            <a:ext cx="3030739" cy="1938992"/>
          </a:xfrm>
          <a:prstGeom prst="rect">
            <a:avLst/>
          </a:prstGeom>
          <a:noFill/>
        </p:spPr>
        <p:txBody>
          <a:bodyPr wrap="square" rtlCol="0">
            <a:spAutoFit/>
          </a:bodyPr>
          <a:lstStyle/>
          <a:p>
            <a:r>
              <a:rPr lang="ja-JP" altLang="en-US" sz="2400" dirty="0"/>
              <a:t>①直進</a:t>
            </a:r>
            <a:endParaRPr lang="en-US" altLang="ja-JP" sz="2400" dirty="0"/>
          </a:p>
          <a:p>
            <a:r>
              <a:rPr kumimoji="1" lang="ja-JP" altLang="en-US" sz="2400" dirty="0"/>
              <a:t>②クロソイド</a:t>
            </a:r>
            <a:endParaRPr kumimoji="1" lang="en-US" altLang="ja-JP" sz="2400" dirty="0"/>
          </a:p>
          <a:p>
            <a:r>
              <a:rPr lang="ja-JP" altLang="en-US" sz="2400" dirty="0"/>
              <a:t>③円弧</a:t>
            </a:r>
            <a:endParaRPr lang="en-US" altLang="ja-JP" sz="2400" dirty="0"/>
          </a:p>
          <a:p>
            <a:r>
              <a:rPr kumimoji="1" lang="ja-JP" altLang="en-US" sz="2400" dirty="0"/>
              <a:t>④クロソイド</a:t>
            </a:r>
            <a:endParaRPr kumimoji="1" lang="en-US" altLang="ja-JP" sz="2400" dirty="0"/>
          </a:p>
          <a:p>
            <a:r>
              <a:rPr kumimoji="1" lang="ja-JP" altLang="en-US" sz="2400" dirty="0"/>
              <a:t>⑤直進</a:t>
            </a:r>
            <a:r>
              <a:rPr kumimoji="1" lang="en-US" altLang="ja-JP" sz="2400" dirty="0"/>
              <a:t>  </a:t>
            </a:r>
            <a:endParaRPr kumimoji="1" lang="ja-JP" altLang="en-US" sz="2400" dirty="0"/>
          </a:p>
        </p:txBody>
      </p:sp>
      <p:sp>
        <p:nvSpPr>
          <p:cNvPr id="34" name="テキスト ボックス 33">
            <a:extLst>
              <a:ext uri="{FF2B5EF4-FFF2-40B4-BE49-F238E27FC236}">
                <a16:creationId xmlns:a16="http://schemas.microsoft.com/office/drawing/2014/main" id="{15E438A8-2AE0-460A-85D5-E2772AF847E2}"/>
              </a:ext>
            </a:extLst>
          </p:cNvPr>
          <p:cNvSpPr txBox="1"/>
          <p:nvPr/>
        </p:nvSpPr>
        <p:spPr>
          <a:xfrm>
            <a:off x="6103154" y="3897608"/>
            <a:ext cx="4337401" cy="1938992"/>
          </a:xfrm>
          <a:prstGeom prst="rect">
            <a:avLst/>
          </a:prstGeom>
          <a:noFill/>
        </p:spPr>
        <p:txBody>
          <a:bodyPr wrap="square" rtlCol="0">
            <a:spAutoFit/>
          </a:bodyPr>
          <a:lstStyle/>
          <a:p>
            <a:r>
              <a:rPr lang="ja-JP" altLang="en-US" sz="2400"/>
              <a:t>①等減速度直線運動</a:t>
            </a:r>
            <a:endParaRPr lang="en-US" altLang="ja-JP" sz="2400" dirty="0"/>
          </a:p>
          <a:p>
            <a:r>
              <a:rPr kumimoji="1" lang="ja-JP" altLang="en-US" sz="2400" dirty="0"/>
              <a:t>②等角加速度運動（加速）</a:t>
            </a:r>
            <a:endParaRPr kumimoji="1" lang="en-US" altLang="ja-JP" sz="2400" dirty="0"/>
          </a:p>
          <a:p>
            <a:r>
              <a:rPr lang="ja-JP" altLang="en-US" sz="2400" dirty="0"/>
              <a:t>③等角速度運動</a:t>
            </a:r>
            <a:endParaRPr lang="en-US" altLang="ja-JP" sz="2400" dirty="0"/>
          </a:p>
          <a:p>
            <a:r>
              <a:rPr kumimoji="1" lang="ja-JP" altLang="en-US" sz="2400" dirty="0"/>
              <a:t>④等角加速度運動（減速）</a:t>
            </a:r>
            <a:endParaRPr kumimoji="1" lang="en-US" altLang="ja-JP" sz="2400" dirty="0"/>
          </a:p>
          <a:p>
            <a:r>
              <a:rPr kumimoji="1" lang="ja-JP" altLang="en-US" sz="2400"/>
              <a:t>⑤等加速度直線</a:t>
            </a:r>
            <a:r>
              <a:rPr kumimoji="1" lang="ja-JP" altLang="en-US" sz="2400" dirty="0"/>
              <a:t>運動</a:t>
            </a:r>
            <a:r>
              <a:rPr kumimoji="1" lang="en-US" altLang="ja-JP" sz="2400" dirty="0"/>
              <a:t>  </a:t>
            </a:r>
            <a:endParaRPr kumimoji="1" lang="ja-JP" altLang="en-US" sz="2400" dirty="0"/>
          </a:p>
        </p:txBody>
      </p:sp>
      <p:sp>
        <p:nvSpPr>
          <p:cNvPr id="6" name="テキスト ボックス 5">
            <a:extLst>
              <a:ext uri="{FF2B5EF4-FFF2-40B4-BE49-F238E27FC236}">
                <a16:creationId xmlns:a16="http://schemas.microsoft.com/office/drawing/2014/main" id="{01D13455-B07D-2A4D-B8C9-795CA4F1611C}"/>
              </a:ext>
            </a:extLst>
          </p:cNvPr>
          <p:cNvSpPr txBox="1"/>
          <p:nvPr/>
        </p:nvSpPr>
        <p:spPr>
          <a:xfrm>
            <a:off x="565946" y="644299"/>
            <a:ext cx="6192688" cy="646331"/>
          </a:xfrm>
          <a:prstGeom prst="rect">
            <a:avLst/>
          </a:prstGeom>
          <a:noFill/>
        </p:spPr>
        <p:txBody>
          <a:bodyPr wrap="square" rtlCol="0">
            <a:spAutoFit/>
          </a:bodyPr>
          <a:lstStyle/>
          <a:p>
            <a:r>
              <a:rPr kumimoji="1" lang="en-US" altLang="ja-JP" sz="3600" b="1" dirty="0">
                <a:latin typeface="+mn-ea"/>
              </a:rPr>
              <a:t>90</a:t>
            </a:r>
            <a:r>
              <a:rPr kumimoji="1" lang="ja-JP" altLang="en-US" sz="3600" b="1">
                <a:latin typeface="+mn-ea"/>
              </a:rPr>
              <a:t>度旋回の場合</a:t>
            </a:r>
          </a:p>
        </p:txBody>
      </p:sp>
    </p:spTree>
    <p:extLst>
      <p:ext uri="{BB962C8B-B14F-4D97-AF65-F5344CB8AC3E}">
        <p14:creationId xmlns:p14="http://schemas.microsoft.com/office/powerpoint/2010/main" val="266141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773E430-F3C1-3F43-BAC7-B4849A7FE3E5}"/>
              </a:ext>
            </a:extLst>
          </p:cNvPr>
          <p:cNvSpPr>
            <a:spLocks noGrp="1"/>
          </p:cNvSpPr>
          <p:nvPr>
            <p:ph type="sldNum" sz="quarter" idx="12"/>
          </p:nvPr>
        </p:nvSpPr>
        <p:spPr/>
        <p:txBody>
          <a:bodyPr/>
          <a:lstStyle/>
          <a:p>
            <a:fld id="{7B70ED23-6D50-4A14-825E-24955F9488CC}" type="slidenum">
              <a:rPr kumimoji="1" lang="ja-JP" altLang="en-US" smtClean="0"/>
              <a:t>6</a:t>
            </a:fld>
            <a:endParaRPr kumimoji="1" lang="ja-JP" altLang="en-US"/>
          </a:p>
        </p:txBody>
      </p:sp>
    </p:spTree>
    <p:extLst>
      <p:ext uri="{BB962C8B-B14F-4D97-AF65-F5344CB8AC3E}">
        <p14:creationId xmlns:p14="http://schemas.microsoft.com/office/powerpoint/2010/main" val="358887924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1241</TotalTime>
  <Words>503</Words>
  <Application>Microsoft Macintosh PowerPoint</Application>
  <PresentationFormat>ワイド画面</PresentationFormat>
  <Paragraphs>108</Paragraphs>
  <Slides>6</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Hiragino Maru Gothic ProN W4</vt: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Ito Kouhei</dc:creator>
  <cp:lastModifiedBy>Ito Kouhei</cp:lastModifiedBy>
  <cp:revision>4</cp:revision>
  <dcterms:created xsi:type="dcterms:W3CDTF">2022-03-27T07:20:34Z</dcterms:created>
  <dcterms:modified xsi:type="dcterms:W3CDTF">2022-03-28T21:05:44Z</dcterms:modified>
</cp:coreProperties>
</file>