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399" r:id="rId3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50000"/>
      </a:spcBef>
      <a:spcAft>
        <a:spcPct val="0"/>
      </a:spcAft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2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pos="2880">
          <p15:clr>
            <a:srgbClr val="A4A3A4"/>
          </p15:clr>
        </p15:guide>
        <p15:guide id="4" pos="113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ki-endo" initials="k" lastIdx="1" clrIdx="0"/>
  <p:cmAuthor id="1" name="遠藤　幸樹" initials="遠藤　幸樹" lastIdx="5" clrIdx="1">
    <p:extLst>
      <p:ext uri="{19B8F6BF-5375-455C-9EA6-DF929625EA0E}">
        <p15:presenceInfo xmlns:p15="http://schemas.microsoft.com/office/powerpoint/2012/main" userId="S-1-5-21-2229341958-978811708-886742242-59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  <a:srgbClr val="0000FF"/>
    <a:srgbClr val="CCECFF"/>
    <a:srgbClr val="0099FF"/>
    <a:srgbClr val="FDE9D9"/>
    <a:srgbClr val="FF6600"/>
    <a:srgbClr val="FFCC66"/>
    <a:srgbClr val="0066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9" autoAdjust="0"/>
    <p:restoredTop sz="86369" autoAdjust="0"/>
  </p:normalViewPr>
  <p:slideViewPr>
    <p:cSldViewPr>
      <p:cViewPr varScale="1">
        <p:scale>
          <a:sx n="66" d="100"/>
          <a:sy n="66" d="100"/>
        </p:scale>
        <p:origin x="990" y="66"/>
      </p:cViewPr>
      <p:guideLst>
        <p:guide orient="horz" pos="2160"/>
        <p:guide orient="horz" pos="346"/>
        <p:guide pos="2880"/>
        <p:guide pos="11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defTabSz="911056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 defTabSz="911056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defTabSz="911056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 defTabSz="911056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FB2F439-8F64-4C3D-B230-FC1217F3B5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217488" y="3457575"/>
            <a:ext cx="8424862" cy="71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648450" y="6342063"/>
          <a:ext cx="2495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6" name="ビットマップ イメージ" r:id="rId3" imgW="3772427" imgH="781159" progId="PBrush">
                  <p:embed/>
                </p:oleObj>
              </mc:Choice>
              <mc:Fallback>
                <p:oleObj name="ビットマップ イメージ" r:id="rId3" imgW="3772427" imgH="78115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6342063"/>
                        <a:ext cx="24955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79388" y="3429000"/>
            <a:ext cx="8424862" cy="714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651500" y="4292600"/>
          <a:ext cx="30718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7" name="Photo Editor Photo" r:id="rId5" imgW="4944165" imgH="504762" progId="">
                  <p:embed/>
                </p:oleObj>
              </mc:Choice>
              <mc:Fallback>
                <p:oleObj name="Photo Editor Photo" r:id="rId5" imgW="4944165" imgH="50476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92600"/>
                        <a:ext cx="307181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333375"/>
            <a:ext cx="6480175" cy="503238"/>
          </a:xfrm>
          <a:effectLst/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24175"/>
            <a:ext cx="8353425" cy="476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79388" y="3573463"/>
            <a:ext cx="2133600" cy="2873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8" y="6524625"/>
            <a:ext cx="4608512" cy="196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2ED19-35C7-4CFF-B575-82C8817A6B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94500" y="44450"/>
            <a:ext cx="2205038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62712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EBA03-F53B-4E0D-BB98-3A6C58C3B8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4768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648450" y="6342063"/>
          <a:ext cx="2495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ビットマップ イメージ" r:id="rId3" imgW="3772427" imgH="781159" progId="PBrush">
                  <p:embed/>
                </p:oleObj>
              </mc:Choice>
              <mc:Fallback>
                <p:oleObj name="ビットマップ イメージ" r:id="rId3" imgW="3772427" imgH="78115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6342063"/>
                        <a:ext cx="24955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 txBox="1">
            <a:spLocks noGrp="1" noChangeArrowheads="1"/>
          </p:cNvSpPr>
          <p:nvPr userDrawn="1"/>
        </p:nvSpPr>
        <p:spPr bwMode="auto">
          <a:xfrm>
            <a:off x="0" y="6661150"/>
            <a:ext cx="3708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ja-JP" sz="900" b="1">
                <a:solidFill>
                  <a:schemeClr val="bg2"/>
                </a:solidFill>
              </a:rPr>
              <a:t>Copyright © 2011 NIPPON COMPUTER SYSTEMS CORP.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38908"/>
            <a:ext cx="8229600" cy="804497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969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7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3132138" y="6669088"/>
            <a:ext cx="2133600" cy="1889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10F9E-BCF4-49C5-8CA2-A0DDD7F40F4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CC5D5-E32F-437E-95F1-88D0412AD0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07E3-0E45-428C-9101-9C463B5C05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24338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5175" y="836613"/>
            <a:ext cx="424497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F4975-6972-4935-935D-1888BBECC1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9B1FF-A72B-4A8C-9E7F-12B4B3261D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C5431-573D-4CEF-B57A-89B9009970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72014-5553-4169-8404-15E6627B2A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8F4BF-4863-4E91-9603-601ABFBF32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320AB-A865-427B-A704-136FB6A900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4768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88201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64076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69088"/>
            <a:ext cx="37798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9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66908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9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E53C71-82CB-40A6-95D8-A6D4CC25C1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6648450" y="6342063"/>
          <a:ext cx="2495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ビットマップ イメージ" r:id="rId15" imgW="3772427" imgH="781159" progId="PBrush">
                  <p:embed/>
                </p:oleObj>
              </mc:Choice>
              <mc:Fallback>
                <p:oleObj name="ビットマップ イメージ" r:id="rId15" imgW="3772427" imgH="78115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6342063"/>
                        <a:ext cx="24955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Arial" charset="0"/>
        <a:buChar char="►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852920"/>
            <a:ext cx="8353425" cy="54750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（棒グラフ）</a:t>
            </a:r>
            <a:endParaRPr lang="en-US" altLang="ja-JP" sz="2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380" y="6616620"/>
            <a:ext cx="4608512" cy="196850"/>
          </a:xfrm>
          <a:noFill/>
        </p:spPr>
        <p:txBody>
          <a:bodyPr/>
          <a:lstStyle/>
          <a:p>
            <a:r>
              <a:rPr lang="en-US" altLang="ja-JP" dirty="0" smtClean="0"/>
              <a:t>Copyright © 2019 NIPPON COMPUTER SYSTEMS CORP.</a:t>
            </a:r>
          </a:p>
        </p:txBody>
      </p:sp>
      <p:sp>
        <p:nvSpPr>
          <p:cNvPr id="5" name="スライド番号プレースホルダ 4"/>
          <p:cNvSpPr txBox="1">
            <a:spLocks/>
          </p:cNvSpPr>
          <p:nvPr/>
        </p:nvSpPr>
        <p:spPr bwMode="auto">
          <a:xfrm>
            <a:off x="3492500" y="666908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                       </a:t>
            </a:r>
            <a:fld id="{7E5CC5D5-E32F-437E-95F1-88D0412AD0FF}" type="slidenum">
              <a:rPr kumimoji="1" lang="en-US" altLang="ja-JP" sz="9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要件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以下の内容のプログラムを作成する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要素数を読み込み、各要素の値は乱数（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）を設定する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要素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ごとの値の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だけ「＊」をタテ向きに表示する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最下段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にはインデックスを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で割ったあまりを表示する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2019 NIPPON COMPUTER SYSTEMS CORP.</a:t>
            </a:r>
            <a:endParaRPr lang="en-US" altLang="ja-JP"/>
          </a:p>
        </p:txBody>
      </p:sp>
      <p:sp>
        <p:nvSpPr>
          <p:cNvPr id="5" name="スライド番号プレースホルダ 4"/>
          <p:cNvSpPr txBox="1">
            <a:spLocks/>
          </p:cNvSpPr>
          <p:nvPr/>
        </p:nvSpPr>
        <p:spPr bwMode="auto">
          <a:xfrm>
            <a:off x="3492500" y="666908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                       </a:t>
            </a:r>
            <a:fld id="{7E5CC5D5-E32F-437E-95F1-88D0412AD0FF}" type="slidenum">
              <a:rPr kumimoji="1" lang="en-US" altLang="ja-JP" sz="9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1033" y="3068950"/>
            <a:ext cx="2968805" cy="35779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＜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実行例＞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要素数：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*                  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*               *  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              *  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              * *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  *       *   * *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  *   *   *   * *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  *   * * * * * *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* * * * * * * * *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* * * * * * * * * *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* * * * * * * * * * *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------------------------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0 1 2 3 4 5 6 7 8 9 0 1</a:t>
            </a:r>
            <a:endParaRPr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5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23589</TotalTime>
  <Words>183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ＭＳ Ｐゴシック</vt:lpstr>
      <vt:lpstr>ＭＳ Ｐ明朝</vt:lpstr>
      <vt:lpstr>ＭＳ ゴシック</vt:lpstr>
      <vt:lpstr>メイリオ</vt:lpstr>
      <vt:lpstr>Arial</vt:lpstr>
      <vt:lpstr>Verdana</vt:lpstr>
      <vt:lpstr>Wingdings</vt:lpstr>
      <vt:lpstr>デザインの設定</vt:lpstr>
      <vt:lpstr>ビットマップ イメージ</vt:lpstr>
      <vt:lpstr>Photo Editor Photo</vt:lpstr>
      <vt:lpstr>PowerPoint プレゼンテーション</vt:lpstr>
      <vt:lpstr>要件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　良樹</dc:creator>
  <cp:lastModifiedBy>yoshiki-satoh</cp:lastModifiedBy>
  <cp:revision>744</cp:revision>
  <cp:lastPrinted>2019-09-19T09:26:09Z</cp:lastPrinted>
  <dcterms:created xsi:type="dcterms:W3CDTF">2009-06-08T02:54:26Z</dcterms:created>
  <dcterms:modified xsi:type="dcterms:W3CDTF">2020-09-17T08:37:18Z</dcterms:modified>
</cp:coreProperties>
</file>