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E7C5-5DB4-4B82-B776-FF15BA429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0A8941-670F-4020-B101-E5859FFC9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BFA0E-1E4B-4F87-9E62-D90DA819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AC749-4F55-406A-B69B-AB6EBFA5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F6000-6173-4E60-B6AD-BC137F4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88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2825E-8303-4F36-ADE8-EB393F4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C635A-C73F-4C53-96C0-DA8FBA0E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834D7-3C6A-4B51-9937-2C8A0FFD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7D94A-4E38-46BF-AEA4-9DC82B98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A5407-D2EB-47D4-AC9D-FB0F98F8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493C84-0A13-4D8A-A815-80536A1A2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C69BC9-93C5-4B14-BE31-27F726D74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FABB4-26C6-4FC3-B29B-94A05112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41CD3-A26B-431F-95C2-3AA19A60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0C688-C166-4DA8-A5E8-39FCB69C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84F7-6423-40A1-AE1E-63F4B793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580F3-FAD1-45D9-8580-090E5257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6D020-2559-4BF3-9156-F6279EE7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97021-8D8C-4C7A-A83C-6849C10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8EB43-AAE7-4116-8371-09677091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D8DE-1F14-4B2E-B3E8-8ACB055B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93D94-23EF-48C2-B6BC-FD149BE90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CAECA-C576-45DC-AEC7-AE759962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29030-5683-4F0B-B648-70F87599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E894-1709-4590-8067-460962AD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4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4CC1-16E8-421F-ADED-5F8D4F64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8D639-93E4-4A47-8D6B-903E4B6F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AD18F0-9B2A-41B6-BAD9-19059C8A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292C45-0605-45C4-87FA-3918863F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21262-0D13-40C7-ADFD-BCDB805F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58BAE-D8FA-41D3-893A-A006CE97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214A3-0F6B-48AC-83DB-3A3FCFF4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444BA-9FEE-4D06-B470-62115AECB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F349AA-7758-4279-8757-E6C8A37C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41CEAE-2C24-4C3C-9A9E-843E4E46C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D1675-D9BA-4FBB-840A-93821E3E0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704AA8-90CC-444A-B7C6-94718C37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B7E04-FF4D-4A9B-8B2B-DB03EC5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A8E539-79AC-4EF3-8835-44971FD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5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AA18D-3688-4F40-90BF-D68F5039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5FA8CC-1AC8-4846-BBEC-1FE38D91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0D9D67-99A0-4514-AA54-3A7DB7D2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C0EF4-B1D4-47F5-BB45-262B270F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417F7-6BD7-45ED-A3DD-1E9BBB25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8E7C16-21CB-43C9-BF91-82AE77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8AB05-F6EE-4240-A340-BDCD6BA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1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927F-2FF1-48E9-9FDD-398B1AB7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2295-0BCF-4423-885F-89130C2B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A4A6D-F51C-4394-9AD6-BDE5D0B0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C3C58-4A59-4C94-9F54-C35EE0DD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AA6188-0BFD-4C4B-924D-CFDE678D4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366FF-4432-4EB6-AE20-2A0ABA65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8BD0-B7E8-40A8-966F-07680149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A2E422-B9FF-4CE9-85A1-BC2166885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B7B5F-6E84-47AD-932E-6F5F616E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C26C0-9E29-47DB-AC28-4E255806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44270-0D6C-4746-B073-FE10631D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42291-1C61-42E9-8F49-B8B94B49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573D1-7B71-4914-B363-01E8D36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21BE5-EC3B-49AC-A278-599D5809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29D0A-DFAC-4ED2-ACD8-69FC8771B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40DD-6C94-4BB0-AC8F-A417A1E1D83F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E87AB-6311-4DD4-886C-81696E62D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75F8EF-3453-4292-A8AB-D81FC1DD8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F59BF-C5D1-4832-82DC-AAD38CC6B9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6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42E96D5-3343-456B-A5E1-820DB5A1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083760"/>
                  </p:ext>
                </p:extLst>
              </p:nvPr>
            </p:nvGraphicFramePr>
            <p:xfrm>
              <a:off x="1785289" y="1100772"/>
              <a:ext cx="9676242" cy="465645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42208">
                      <a:extLst>
                        <a:ext uri="{9D8B030D-6E8A-4147-A177-3AD203B41FA5}">
                          <a16:colId xmlns:a16="http://schemas.microsoft.com/office/drawing/2014/main" val="1732970429"/>
                        </a:ext>
                      </a:extLst>
                    </a:gridCol>
                    <a:gridCol w="1283206">
                      <a:extLst>
                        <a:ext uri="{9D8B030D-6E8A-4147-A177-3AD203B41FA5}">
                          <a16:colId xmlns:a16="http://schemas.microsoft.com/office/drawing/2014/main" val="492457133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1544275032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482284672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219049717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643097061"/>
                        </a:ext>
                      </a:extLst>
                    </a:gridCol>
                  </a:tblGrid>
                  <a:tr h="629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Coefficients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Estimate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Lower Bound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Upper Bound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Standard Error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P-value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388384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Intercept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3.3798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3.3567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3.4028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0.0118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&lt;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2×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−16</m:t>
                                  </m:r>
                                </m:sup>
                              </m:sSup>
                            </m:oMath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569728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filet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0.0667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0.0312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0.1023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0.0182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2.374×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248527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ribeye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0.0713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0.0231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0.1195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0.0246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3.732×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7771047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brunch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0.0626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0.0183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0.1069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0.0226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5.602×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1142768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ambiance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0.1319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0.0618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0.2020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0.0358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2.379×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4365542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recommend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0.2894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0.2488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0.3300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0.0207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3.313×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−44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6171695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party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-0.0685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-0.1076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-0.0295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0.0199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5.850×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891350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=0.3365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𝐴𝑑𝑗𝑢𝑠𝑡𝑒𝑑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=0.3347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𝑣𝑎𝑙𝑢𝑒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:&lt;2.2×</m:t>
                                </m:r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3514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042E96D5-3343-456B-A5E1-820DB5A17E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9083760"/>
                  </p:ext>
                </p:extLst>
              </p:nvPr>
            </p:nvGraphicFramePr>
            <p:xfrm>
              <a:off x="1785289" y="1100772"/>
              <a:ext cx="9676242" cy="465645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942208">
                      <a:extLst>
                        <a:ext uri="{9D8B030D-6E8A-4147-A177-3AD203B41FA5}">
                          <a16:colId xmlns:a16="http://schemas.microsoft.com/office/drawing/2014/main" val="1732970429"/>
                        </a:ext>
                      </a:extLst>
                    </a:gridCol>
                    <a:gridCol w="1283206">
                      <a:extLst>
                        <a:ext uri="{9D8B030D-6E8A-4147-A177-3AD203B41FA5}">
                          <a16:colId xmlns:a16="http://schemas.microsoft.com/office/drawing/2014/main" val="492457133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1544275032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482284672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219049717"/>
                        </a:ext>
                      </a:extLst>
                    </a:gridCol>
                    <a:gridCol w="1612707">
                      <a:extLst>
                        <a:ext uri="{9D8B030D-6E8A-4147-A177-3AD203B41FA5}">
                          <a16:colId xmlns:a16="http://schemas.microsoft.com/office/drawing/2014/main" val="264309706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Coefficients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Estimate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Lower Bound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Upper Bound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Standard Error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P-value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7388384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Intercept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3.3798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3.3567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3.4028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0.0118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132530" r="-1509" b="-697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569728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filet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0.0667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0.0312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0.1023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0.0182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235366" r="-1509" b="-60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248527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ribeye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0.0713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0.0231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0.1195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0.0246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331325" r="-1509" b="-498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771047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brunch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0.0626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0.0183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0.1069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0.0226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436585" r="-1509" b="-4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1142768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ambiance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0.1319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0.0618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0.2020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0.0358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530120" r="-150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4365542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recommend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0.2894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0.2488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0.3300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0.0207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637805" r="-1509" b="-2036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6171695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party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-0.0685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-0.1076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-0.0295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0.0199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0000" t="-728916" r="-1509" b="-10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913500"/>
                      </a:ext>
                    </a:extLst>
                  </a:tr>
                  <a:tr h="5020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3" t="-839024" r="-399373" b="-243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227" t="-839024" r="-167647" b="-24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52" t="-839024" r="-504" b="-24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3514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97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149A0B-7E23-469A-8093-2100E5BC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67" y="1075740"/>
            <a:ext cx="9717866" cy="47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83</Words>
  <Application>Microsoft Office PowerPoint</Application>
  <PresentationFormat>宽屏</PresentationFormat>
  <Paragraphs>51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ZIHANG WANG</dc:creator>
  <cp:lastModifiedBy>ZIHANG WANG</cp:lastModifiedBy>
  <cp:revision>6</cp:revision>
  <dcterms:created xsi:type="dcterms:W3CDTF">2020-12-01T23:34:30Z</dcterms:created>
  <dcterms:modified xsi:type="dcterms:W3CDTF">2020-12-02T00:27:58Z</dcterms:modified>
</cp:coreProperties>
</file>