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35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7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3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2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671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1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7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63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7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2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5E1420-40CC-4A0C-9DA3-7334BAC43C18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D4162E-027D-45BD-9861-B9E23178D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A1F9D-2C2A-46EB-BE58-BEE63BC9E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营养物质的组成</a:t>
            </a:r>
          </a:p>
        </p:txBody>
      </p:sp>
    </p:spTree>
    <p:extLst>
      <p:ext uri="{BB962C8B-B14F-4D97-AF65-F5344CB8AC3E}">
        <p14:creationId xmlns:p14="http://schemas.microsoft.com/office/powerpoint/2010/main" val="389093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EC85-ED17-401F-84AA-B931E5E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83225"/>
            <a:ext cx="9601196" cy="1303867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一、蛋白质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07C0-434C-4158-B1E1-6C54DAC0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966" y="2940972"/>
            <a:ext cx="469604" cy="221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>
                <a:latin typeface="+mj-ea"/>
                <a:ea typeface="+mj-ea"/>
              </a:rPr>
              <a:t>蛋白质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FCC715-5826-4B4C-82BF-968449924C4E}"/>
              </a:ext>
            </a:extLst>
          </p:cNvPr>
          <p:cNvSpPr txBox="1">
            <a:spLocks/>
          </p:cNvSpPr>
          <p:nvPr/>
        </p:nvSpPr>
        <p:spPr>
          <a:xfrm>
            <a:off x="2451962" y="2125809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作用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49B2224-2D81-4FEA-A6E5-23B830A0AC7D}"/>
              </a:ext>
            </a:extLst>
          </p:cNvPr>
          <p:cNvSpPr txBox="1">
            <a:spLocks/>
          </p:cNvSpPr>
          <p:nvPr/>
        </p:nvSpPr>
        <p:spPr>
          <a:xfrm>
            <a:off x="2427768" y="4118184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缺乏症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91312B8-039F-429A-8992-CED1B190F06C}"/>
              </a:ext>
            </a:extLst>
          </p:cNvPr>
          <p:cNvSpPr txBox="1">
            <a:spLocks/>
          </p:cNvSpPr>
          <p:nvPr/>
        </p:nvSpPr>
        <p:spPr>
          <a:xfrm>
            <a:off x="2427768" y="5060705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来源</a:t>
            </a:r>
            <a:r>
              <a:rPr lang="en-US" altLang="zh-CN" sz="3200" dirty="0">
                <a:latin typeface="+mj-ea"/>
                <a:ea typeface="+mj-ea"/>
              </a:rPr>
              <a:t>: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4F205B1-B2FF-4A17-8723-63225553F0B9}"/>
              </a:ext>
            </a:extLst>
          </p:cNvPr>
          <p:cNvSpPr txBox="1">
            <a:spLocks/>
          </p:cNvSpPr>
          <p:nvPr/>
        </p:nvSpPr>
        <p:spPr>
          <a:xfrm>
            <a:off x="4061024" y="1673671"/>
            <a:ext cx="6342320" cy="489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）蛋白质是构成人体细胞的基本物质。 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FAB353-15B6-47B7-B494-1764692660C6}"/>
              </a:ext>
            </a:extLst>
          </p:cNvPr>
          <p:cNvSpPr txBox="1">
            <a:spLocks/>
          </p:cNvSpPr>
          <p:nvPr/>
        </p:nvSpPr>
        <p:spPr>
          <a:xfrm>
            <a:off x="4024427" y="2912924"/>
            <a:ext cx="6129669" cy="173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）蛋白质被氧化分解，为人体的生理活 动</a:t>
            </a:r>
            <a:r>
              <a:rPr lang="zh-CN" altLang="en-US" sz="2800" dirty="0">
                <a:solidFill>
                  <a:srgbClr val="FF0000"/>
                </a:solidFill>
              </a:rPr>
              <a:t>提供能量。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8B3406A-9FE6-42B2-8D37-B561C9F7AB9A}"/>
              </a:ext>
            </a:extLst>
          </p:cNvPr>
          <p:cNvSpPr txBox="1">
            <a:spLocks/>
          </p:cNvSpPr>
          <p:nvPr/>
        </p:nvSpPr>
        <p:spPr>
          <a:xfrm>
            <a:off x="4163884" y="3986815"/>
            <a:ext cx="4428460" cy="173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儿童发育不良，生长迟滞， 成人会出现</a:t>
            </a:r>
            <a:r>
              <a:rPr lang="zh-CN" altLang="en-US" sz="2800" dirty="0">
                <a:solidFill>
                  <a:srgbClr val="FF0000"/>
                </a:solidFill>
              </a:rPr>
              <a:t>贫血</a:t>
            </a:r>
            <a:r>
              <a:rPr lang="en-US" altLang="zh-CN" sz="2800" dirty="0"/>
              <a:t>.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D57514-8D35-48A7-9767-68E8DEF7BBA8}"/>
              </a:ext>
            </a:extLst>
          </p:cNvPr>
          <p:cNvSpPr/>
          <p:nvPr/>
        </p:nvSpPr>
        <p:spPr>
          <a:xfrm>
            <a:off x="4024427" y="5166294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瘦肉、鱼、奶、蛋、豆类和谷类等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5A6AE5B-5C33-46B4-83F0-C4915CBBC489}"/>
              </a:ext>
            </a:extLst>
          </p:cNvPr>
          <p:cNvSpPr/>
          <p:nvPr/>
        </p:nvSpPr>
        <p:spPr>
          <a:xfrm>
            <a:off x="2186376" y="2307265"/>
            <a:ext cx="186510" cy="32283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2ADFDC1-913D-45B0-A2E8-E8418223034C}"/>
              </a:ext>
            </a:extLst>
          </p:cNvPr>
          <p:cNvSpPr/>
          <p:nvPr/>
        </p:nvSpPr>
        <p:spPr>
          <a:xfrm>
            <a:off x="3874514" y="1673671"/>
            <a:ext cx="45719" cy="1537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CB609735-154E-4D29-9363-611A942FE616}"/>
              </a:ext>
            </a:extLst>
          </p:cNvPr>
          <p:cNvSpPr/>
          <p:nvPr/>
        </p:nvSpPr>
        <p:spPr>
          <a:xfrm>
            <a:off x="4024427" y="4143075"/>
            <a:ext cx="139457" cy="510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8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EC85-ED17-401F-84AA-B931E5EA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1781"/>
            <a:ext cx="9601196" cy="1303867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二、糖类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07C0-434C-4158-B1E1-6C54DAC0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090" y="1997538"/>
            <a:ext cx="469604" cy="221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>
                <a:latin typeface="+mj-ea"/>
                <a:ea typeface="+mj-ea"/>
              </a:rPr>
              <a:t>糖类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FCC715-5826-4B4C-82BF-968449924C4E}"/>
              </a:ext>
            </a:extLst>
          </p:cNvPr>
          <p:cNvSpPr txBox="1">
            <a:spLocks/>
          </p:cNvSpPr>
          <p:nvPr/>
        </p:nvSpPr>
        <p:spPr>
          <a:xfrm>
            <a:off x="2415364" y="1821707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作用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91312B8-039F-429A-8992-CED1B190F06C}"/>
              </a:ext>
            </a:extLst>
          </p:cNvPr>
          <p:cNvSpPr txBox="1">
            <a:spLocks/>
          </p:cNvSpPr>
          <p:nvPr/>
        </p:nvSpPr>
        <p:spPr>
          <a:xfrm>
            <a:off x="2427768" y="3083043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来源</a:t>
            </a:r>
            <a:r>
              <a:rPr lang="en-US" altLang="zh-CN" sz="3200" dirty="0">
                <a:latin typeface="+mj-ea"/>
                <a:ea typeface="+mj-ea"/>
              </a:rPr>
              <a:t>: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4F205B1-B2FF-4A17-8723-63225553F0B9}"/>
              </a:ext>
            </a:extLst>
          </p:cNvPr>
          <p:cNvSpPr txBox="1">
            <a:spLocks/>
          </p:cNvSpPr>
          <p:nvPr/>
        </p:nvSpPr>
        <p:spPr>
          <a:xfrm>
            <a:off x="4024427" y="1662021"/>
            <a:ext cx="6342320" cy="489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）蛋白质是构成人体细胞的基本物质。 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FAB353-15B6-47B7-B494-1764692660C6}"/>
              </a:ext>
            </a:extLst>
          </p:cNvPr>
          <p:cNvSpPr txBox="1">
            <a:spLocks/>
          </p:cNvSpPr>
          <p:nvPr/>
        </p:nvSpPr>
        <p:spPr>
          <a:xfrm>
            <a:off x="4024427" y="2232436"/>
            <a:ext cx="6129669" cy="173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）蛋白质被氧化分解，为人体的生理活 动</a:t>
            </a:r>
            <a:r>
              <a:rPr lang="zh-CN" altLang="en-US" sz="2800" dirty="0">
                <a:solidFill>
                  <a:srgbClr val="FF0000"/>
                </a:solidFill>
              </a:rPr>
              <a:t>提供能量。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D57514-8D35-48A7-9767-68E8DEF7BBA8}"/>
              </a:ext>
            </a:extLst>
          </p:cNvPr>
          <p:cNvSpPr/>
          <p:nvPr/>
        </p:nvSpPr>
        <p:spPr>
          <a:xfrm>
            <a:off x="4024427" y="3188632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食糖、谷类、豆类、根茎类等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5A6AE5B-5C33-46B4-83F0-C4915CBBC489}"/>
              </a:ext>
            </a:extLst>
          </p:cNvPr>
          <p:cNvSpPr/>
          <p:nvPr/>
        </p:nvSpPr>
        <p:spPr>
          <a:xfrm>
            <a:off x="2265452" y="2150042"/>
            <a:ext cx="162316" cy="11885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2ADFDC1-913D-45B0-A2E8-E8418223034C}"/>
              </a:ext>
            </a:extLst>
          </p:cNvPr>
          <p:cNvSpPr/>
          <p:nvPr/>
        </p:nvSpPr>
        <p:spPr>
          <a:xfrm>
            <a:off x="3826308" y="1815812"/>
            <a:ext cx="93926" cy="714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EB01E9-FD23-4B45-B8CF-8A75E845FEDB}"/>
              </a:ext>
            </a:extLst>
          </p:cNvPr>
          <p:cNvSpPr/>
          <p:nvPr/>
        </p:nvSpPr>
        <p:spPr>
          <a:xfrm>
            <a:off x="1475090" y="3958901"/>
            <a:ext cx="9421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人体摄入过多的糖类时，糖会储存起来，其中一些可以转变成 为脂肪。所以过多的摄入糖，能使人发胖。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D28D52-7931-47FE-9E31-A0E88AC1EB29}"/>
              </a:ext>
            </a:extLst>
          </p:cNvPr>
          <p:cNvSpPr/>
          <p:nvPr/>
        </p:nvSpPr>
        <p:spPr>
          <a:xfrm>
            <a:off x="1295402" y="5263447"/>
            <a:ext cx="96011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另外，糖类中的纤维素，虽然人体不能吸收，但是，能够促进 肠道的蠕动，减低结肠炎和结肠癌的发病率。 </a:t>
            </a:r>
          </a:p>
        </p:txBody>
      </p:sp>
    </p:spTree>
    <p:extLst>
      <p:ext uri="{BB962C8B-B14F-4D97-AF65-F5344CB8AC3E}">
        <p14:creationId xmlns:p14="http://schemas.microsoft.com/office/powerpoint/2010/main" val="221855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EC85-ED17-401F-84AA-B931E5E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三、脂肪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07C0-434C-4158-B1E1-6C54DAC0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317358"/>
            <a:ext cx="469604" cy="221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>
                <a:latin typeface="+mj-ea"/>
                <a:ea typeface="+mj-ea"/>
              </a:rPr>
              <a:t>脂肪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5FCC715-5826-4B4C-82BF-968449924C4E}"/>
              </a:ext>
            </a:extLst>
          </p:cNvPr>
          <p:cNvSpPr txBox="1">
            <a:spLocks/>
          </p:cNvSpPr>
          <p:nvPr/>
        </p:nvSpPr>
        <p:spPr>
          <a:xfrm>
            <a:off x="2415364" y="2502195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作用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91312B8-039F-429A-8992-CED1B190F06C}"/>
              </a:ext>
            </a:extLst>
          </p:cNvPr>
          <p:cNvSpPr txBox="1">
            <a:spLocks/>
          </p:cNvSpPr>
          <p:nvPr/>
        </p:nvSpPr>
        <p:spPr>
          <a:xfrm>
            <a:off x="2427768" y="5060705"/>
            <a:ext cx="2273593" cy="815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en-US" sz="3200" dirty="0">
                <a:latin typeface="+mj-ea"/>
                <a:ea typeface="+mj-ea"/>
              </a:rPr>
              <a:t>来源</a:t>
            </a:r>
            <a:r>
              <a:rPr lang="en-US" altLang="zh-CN" sz="3200" dirty="0">
                <a:latin typeface="+mj-ea"/>
                <a:ea typeface="+mj-ea"/>
              </a:rPr>
              <a:t>: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4F205B1-B2FF-4A17-8723-63225553F0B9}"/>
              </a:ext>
            </a:extLst>
          </p:cNvPr>
          <p:cNvSpPr txBox="1">
            <a:spLocks/>
          </p:cNvSpPr>
          <p:nvPr/>
        </p:nvSpPr>
        <p:spPr>
          <a:xfrm>
            <a:off x="4024427" y="2342509"/>
            <a:ext cx="6342320" cy="489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  <a:r>
              <a:rPr lang="zh-CN" altLang="en-US" sz="3200" dirty="0">
                <a:solidFill>
                  <a:srgbClr val="FF0000"/>
                </a:solidFill>
              </a:rPr>
              <a:t>供给能量</a:t>
            </a:r>
            <a:r>
              <a:rPr lang="zh-CN" altLang="en-US" sz="3200" dirty="0"/>
              <a:t>的重要物质（储备）。</a:t>
            </a:r>
            <a:endParaRPr lang="zh-CN" altLang="en-US" sz="3200" dirty="0">
              <a:latin typeface="+mj-ea"/>
              <a:ea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9FAB353-15B6-47B7-B494-1764692660C6}"/>
              </a:ext>
            </a:extLst>
          </p:cNvPr>
          <p:cNvSpPr txBox="1">
            <a:spLocks/>
          </p:cNvSpPr>
          <p:nvPr/>
        </p:nvSpPr>
        <p:spPr>
          <a:xfrm>
            <a:off x="4024427" y="3593409"/>
            <a:ext cx="7277982" cy="173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）与体温调节有关，特别是在寒冷时，脂肪产 热，维持体温的恒定。</a:t>
            </a:r>
            <a:endParaRPr lang="zh-CN" altLang="en-US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D57514-8D35-48A7-9767-68E8DEF7BBA8}"/>
              </a:ext>
            </a:extLst>
          </p:cNvPr>
          <p:cNvSpPr/>
          <p:nvPr/>
        </p:nvSpPr>
        <p:spPr>
          <a:xfrm>
            <a:off x="4024427" y="5166294"/>
            <a:ext cx="6267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猪油、奶油、蛋黄、花生油、芝麻、豆类、 硬果类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5A6AE5B-5C33-46B4-83F0-C4915CBBC489}"/>
              </a:ext>
            </a:extLst>
          </p:cNvPr>
          <p:cNvSpPr/>
          <p:nvPr/>
        </p:nvSpPr>
        <p:spPr>
          <a:xfrm>
            <a:off x="2265452" y="2830530"/>
            <a:ext cx="45719" cy="2705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2ADFDC1-913D-45B0-A2E8-E8418223034C}"/>
              </a:ext>
            </a:extLst>
          </p:cNvPr>
          <p:cNvSpPr/>
          <p:nvPr/>
        </p:nvSpPr>
        <p:spPr>
          <a:xfrm>
            <a:off x="3826308" y="2496299"/>
            <a:ext cx="45719" cy="1873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6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EC85-ED17-401F-84AA-B931E5E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四、维生素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A28B3E-1544-4878-B9F6-F557E54A8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28" y="2285999"/>
            <a:ext cx="533474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EC85-ED17-401F-84AA-B931E5E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五、水</a:t>
            </a:r>
            <a:r>
              <a:rPr lang="en-US" altLang="zh-CN" dirty="0"/>
              <a:t>——</a:t>
            </a:r>
            <a:r>
              <a:rPr lang="zh-CN" altLang="en-US" dirty="0"/>
              <a:t>生命之源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07C0-434C-4158-B1E1-6C54DAC0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549" y="2556932"/>
            <a:ext cx="8366048" cy="3318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我们每个人每天都要喝水。水 是人体内不可缺少的重要物质， 约占体重的</a:t>
            </a:r>
            <a:r>
              <a:rPr lang="en-US" altLang="zh-CN" sz="3600" dirty="0"/>
              <a:t>60%</a:t>
            </a:r>
            <a:r>
              <a:rPr lang="zh-CN" altLang="en-US" sz="3600" dirty="0"/>
              <a:t>～</a:t>
            </a:r>
            <a:r>
              <a:rPr lang="en-US" altLang="zh-CN" sz="3600" dirty="0"/>
              <a:t>70%</a:t>
            </a:r>
            <a:r>
              <a:rPr lang="zh-CN" altLang="en-US" sz="3600" dirty="0"/>
              <a:t>左右，水 是细胞的主要组成成分。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人体内的营养和废物等都必须 溶解在水里运输。</a:t>
            </a:r>
          </a:p>
        </p:txBody>
      </p:sp>
    </p:spTree>
    <p:extLst>
      <p:ext uri="{BB962C8B-B14F-4D97-AF65-F5344CB8AC3E}">
        <p14:creationId xmlns:p14="http://schemas.microsoft.com/office/powerpoint/2010/main" val="241571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EC85-ED17-401F-84AA-B931E5E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六、无机盐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407C0-434C-4158-B1E1-6C54DAC0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在体内含量不多，仅占体重的</a:t>
            </a:r>
            <a:r>
              <a:rPr lang="en-US" altLang="zh-CN" sz="2800" dirty="0"/>
              <a:t>4%</a:t>
            </a:r>
            <a:r>
              <a:rPr lang="zh-CN" altLang="en-US" sz="2800" dirty="0"/>
              <a:t>左右， 但其作用十分重要。是构成人体组织的重 要材料和维持人体正常的生理活动。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例如：钙和磷是构成骨骼和牙齿的重 要成 分，缺钙的人患佝偻病（成年患骨软 化症） 再如：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铁是构成血红蛋白的一种成分。 缺铁会造成缺铁性贫血，而食物中的铁不 易被吸收。</a:t>
            </a:r>
          </a:p>
        </p:txBody>
      </p:sp>
    </p:spTree>
    <p:extLst>
      <p:ext uri="{BB962C8B-B14F-4D97-AF65-F5344CB8AC3E}">
        <p14:creationId xmlns:p14="http://schemas.microsoft.com/office/powerpoint/2010/main" val="37450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681EC-2F27-45D1-95B4-2C438EFC9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58" y="1185092"/>
            <a:ext cx="4267796" cy="31055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64D503-96AA-4461-BD93-51C604B88FF2}"/>
              </a:ext>
            </a:extLst>
          </p:cNvPr>
          <p:cNvSpPr txBox="1"/>
          <p:nvPr/>
        </p:nvSpPr>
        <p:spPr>
          <a:xfrm>
            <a:off x="3848986" y="4472579"/>
            <a:ext cx="6798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THANK YOU</a:t>
            </a:r>
            <a:r>
              <a:rPr lang="zh-CN" altLang="en-US" sz="7200" b="1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25142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391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方正舒体</vt:lpstr>
      <vt:lpstr>黑体</vt:lpstr>
      <vt:lpstr>隶书</vt:lpstr>
      <vt:lpstr>Arial</vt:lpstr>
      <vt:lpstr>Garamond</vt:lpstr>
      <vt:lpstr>环保</vt:lpstr>
      <vt:lpstr>营养物质的组成</vt:lpstr>
      <vt:lpstr>一、蛋白质</vt:lpstr>
      <vt:lpstr>二、糖类</vt:lpstr>
      <vt:lpstr>三、脂肪</vt:lpstr>
      <vt:lpstr>四、维生素</vt:lpstr>
      <vt:lpstr>五、水——生命之源</vt:lpstr>
      <vt:lpstr>六、无机盐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营养物质的组成</dc:title>
  <dc:creator>陈 羿龙</dc:creator>
  <cp:lastModifiedBy>陈 羿龙</cp:lastModifiedBy>
  <cp:revision>2</cp:revision>
  <dcterms:created xsi:type="dcterms:W3CDTF">2019-12-12T02:36:50Z</dcterms:created>
  <dcterms:modified xsi:type="dcterms:W3CDTF">2019-12-12T02:53:28Z</dcterms:modified>
</cp:coreProperties>
</file>