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78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2013/2/6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2013/2/6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2013/2/6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2013/2/6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2013/2/6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2013/2/6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2436" r="14452" b="12728"/>
          <a:stretch/>
        </p:blipFill>
        <p:spPr bwMode="auto">
          <a:xfrm>
            <a:off x="674478" y="1081955"/>
            <a:ext cx="6447130" cy="5118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683568" y="1400164"/>
            <a:ext cx="331236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74478" y="1713420"/>
            <a:ext cx="4893022" cy="27542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93930" y="1563098"/>
            <a:ext cx="72008" cy="84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7940" y="114996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①検索条件入力欄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8313" y="1963615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0066FF"/>
                </a:solidFill>
              </a:rPr>
              <a:t>②疾患選択リスト</a:t>
            </a:r>
            <a:endParaRPr kumimoji="1" lang="ja-JP" altLang="en-US" sz="12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5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1"/>
          <a:stretch/>
        </p:blipFill>
        <p:spPr bwMode="auto">
          <a:xfrm>
            <a:off x="611560" y="1032387"/>
            <a:ext cx="6974707" cy="54969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674478" y="1533654"/>
            <a:ext cx="5481698" cy="16715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95736" y="1279793"/>
            <a:ext cx="1465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0066FF"/>
                </a:solidFill>
              </a:rPr>
              <a:t>①疾患選択リスト</a:t>
            </a:r>
            <a:endParaRPr kumimoji="1" lang="ja-JP" altLang="en-US" sz="1200" dirty="0">
              <a:solidFill>
                <a:srgbClr val="0066FF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40545" y="1173156"/>
            <a:ext cx="74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View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タブ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18905" y="166004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0066FF"/>
                </a:solidFill>
              </a:rPr>
              <a:t>上位疾患←　→下位疾患</a:t>
            </a:r>
            <a:endParaRPr kumimoji="1" lang="ja-JP" altLang="en-US" sz="12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4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0" b="53305"/>
          <a:stretch/>
        </p:blipFill>
        <p:spPr bwMode="auto">
          <a:xfrm>
            <a:off x="539552" y="1412776"/>
            <a:ext cx="7056784" cy="22417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612656" y="2000638"/>
            <a:ext cx="24235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91680" y="173543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②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検索条件入力欄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3608" y="1645349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Find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タブ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2339752" y="2353633"/>
            <a:ext cx="1512168" cy="360040"/>
          </a:xfrm>
          <a:prstGeom prst="wedgeRectCallout">
            <a:avLst>
              <a:gd name="adj1" fmla="val -59920"/>
              <a:gd name="adj2" fmla="val 35404"/>
            </a:avLst>
          </a:prstGeom>
          <a:solidFill>
            <a:schemeClr val="bg1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66FF"/>
                </a:solidFill>
              </a:rPr>
              <a:t>検索結果の表示</a:t>
            </a:r>
            <a:endParaRPr kumimoji="1" lang="ja-JP" altLang="en-US" sz="14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00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" t="12851" r="12002" b="4919"/>
          <a:stretch/>
        </p:blipFill>
        <p:spPr bwMode="auto">
          <a:xfrm>
            <a:off x="876299" y="1060451"/>
            <a:ext cx="6045201" cy="511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876298" y="1916832"/>
            <a:ext cx="283160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吹き出し 1"/>
          <p:cNvSpPr/>
          <p:nvPr/>
        </p:nvSpPr>
        <p:spPr>
          <a:xfrm>
            <a:off x="2051721" y="1268760"/>
            <a:ext cx="1440160" cy="504056"/>
          </a:xfrm>
          <a:prstGeom prst="wedgeRectCallout">
            <a:avLst>
              <a:gd name="adj1" fmla="val -32701"/>
              <a:gd name="adj2" fmla="val 8284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</a:rPr>
              <a:t>②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SPARQL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クエリ入力支援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1907703" y="2256140"/>
            <a:ext cx="1991195" cy="360040"/>
          </a:xfrm>
          <a:prstGeom prst="wedgeRectCallout">
            <a:avLst>
              <a:gd name="adj1" fmla="val -63602"/>
              <a:gd name="adj2" fmla="val 1638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</a:rPr>
              <a:t>①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SPARQL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クエリ入力欄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96859" y="5661248"/>
            <a:ext cx="1991195" cy="360040"/>
          </a:xfrm>
          <a:prstGeom prst="wedgeRectCallout">
            <a:avLst>
              <a:gd name="adj1" fmla="val -26693"/>
              <a:gd name="adj2" fmla="val -8093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</a:rPr>
              <a:t>③クエリ結果の表示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3898898" y="4616763"/>
            <a:ext cx="1512167" cy="676915"/>
          </a:xfrm>
          <a:prstGeom prst="wedgeRectCallout">
            <a:avLst>
              <a:gd name="adj1" fmla="val -26693"/>
              <a:gd name="adj2" fmla="val -8093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</a:rPr>
              <a:t>④クエリ結果から選択したリソースの可視化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5508104" y="4540989"/>
            <a:ext cx="1512167" cy="828462"/>
          </a:xfrm>
          <a:prstGeom prst="wedgeRectCallout">
            <a:avLst>
              <a:gd name="adj1" fmla="val -30084"/>
              <a:gd name="adj2" fmla="val -73710"/>
            </a:avLst>
          </a:prstGeom>
          <a:solidFill>
            <a:schemeClr val="bg1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66FF"/>
                </a:solidFill>
              </a:rPr>
              <a:t>クリックすることで他のリソースへのリンクを辿ることができる</a:t>
            </a:r>
            <a:endParaRPr kumimoji="1" lang="ja-JP" altLang="en-US" sz="1400" dirty="0">
              <a:solidFill>
                <a:srgbClr val="0066FF"/>
              </a:solidFill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4932040" y="1412776"/>
            <a:ext cx="1735063" cy="446469"/>
          </a:xfrm>
          <a:prstGeom prst="wedgeRectCallout">
            <a:avLst>
              <a:gd name="adj1" fmla="val -65237"/>
              <a:gd name="adj2" fmla="val 4470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⑤「疾患連鎖</a:t>
            </a:r>
            <a:r>
              <a:rPr lang="en-US" altLang="ja-JP" sz="1400" dirty="0">
                <a:solidFill>
                  <a:srgbClr val="FF0000"/>
                </a:solidFill>
              </a:rPr>
              <a:t>LOD Viewer</a:t>
            </a:r>
            <a:r>
              <a:rPr lang="ja-JP" altLang="en-US" sz="1400" dirty="0">
                <a:solidFill>
                  <a:srgbClr val="FF0000"/>
                </a:solidFill>
              </a:rPr>
              <a:t>」で</a:t>
            </a:r>
            <a:r>
              <a:rPr lang="ja-JP" altLang="en-US" sz="1400" dirty="0" smtClean="0">
                <a:solidFill>
                  <a:srgbClr val="FF0000"/>
                </a:solidFill>
              </a:rPr>
              <a:t>可視化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03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角丸四角形 110"/>
          <p:cNvSpPr/>
          <p:nvPr/>
        </p:nvSpPr>
        <p:spPr>
          <a:xfrm rot="1453165">
            <a:off x="1874479" y="4840229"/>
            <a:ext cx="1427278" cy="764780"/>
          </a:xfrm>
          <a:prstGeom prst="roundRect">
            <a:avLst>
              <a:gd name="adj" fmla="val 4079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 109"/>
          <p:cNvSpPr/>
          <p:nvPr/>
        </p:nvSpPr>
        <p:spPr>
          <a:xfrm>
            <a:off x="705109" y="4617131"/>
            <a:ext cx="1753460" cy="856673"/>
          </a:xfrm>
          <a:prstGeom prst="roundRect">
            <a:avLst>
              <a:gd name="adj" fmla="val 318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角丸四角形 107"/>
          <p:cNvSpPr/>
          <p:nvPr/>
        </p:nvSpPr>
        <p:spPr>
          <a:xfrm>
            <a:off x="775459" y="4683729"/>
            <a:ext cx="1574051" cy="728078"/>
          </a:xfrm>
          <a:prstGeom prst="roundRect">
            <a:avLst>
              <a:gd name="adj" fmla="val 26390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2055898" y="157732"/>
            <a:ext cx="1152129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疾患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837343" y="947109"/>
            <a:ext cx="100811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 smtClean="0"/>
              <a:t>異常状態１</a:t>
            </a:r>
            <a:endParaRPr kumimoji="1" lang="ja-JP" altLang="en-US" sz="1400" dirty="0"/>
          </a:p>
        </p:txBody>
      </p:sp>
      <p:sp>
        <p:nvSpPr>
          <p:cNvPr id="5" name="円/楕円 4"/>
          <p:cNvSpPr/>
          <p:nvPr/>
        </p:nvSpPr>
        <p:spPr>
          <a:xfrm>
            <a:off x="2127906" y="949820"/>
            <a:ext cx="100811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 smtClean="0"/>
              <a:t>異常状態</a:t>
            </a:r>
            <a:r>
              <a:rPr lang="en-US" altLang="ja-JP" sz="1400" dirty="0" smtClean="0"/>
              <a:t>2</a:t>
            </a:r>
            <a:endParaRPr kumimoji="1" lang="ja-JP" altLang="en-US" sz="1400" dirty="0"/>
          </a:p>
        </p:txBody>
      </p:sp>
      <p:sp>
        <p:nvSpPr>
          <p:cNvPr id="6" name="円/楕円 5"/>
          <p:cNvSpPr/>
          <p:nvPr/>
        </p:nvSpPr>
        <p:spPr>
          <a:xfrm>
            <a:off x="3429631" y="947768"/>
            <a:ext cx="100811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 smtClean="0"/>
              <a:t>異常状態</a:t>
            </a:r>
            <a:r>
              <a:rPr lang="en-US" altLang="ja-JP" sz="1400" dirty="0" smtClean="0"/>
              <a:t>3</a:t>
            </a:r>
            <a:endParaRPr kumimoji="1" lang="ja-JP" altLang="en-US" sz="1400" dirty="0"/>
          </a:p>
        </p:txBody>
      </p:sp>
      <p:cxnSp>
        <p:nvCxnSpPr>
          <p:cNvPr id="8" name="直線矢印コネクタ 7"/>
          <p:cNvCxnSpPr>
            <a:stCxn id="2" idx="3"/>
            <a:endCxn id="4" idx="0"/>
          </p:cNvCxnSpPr>
          <p:nvPr/>
        </p:nvCxnSpPr>
        <p:spPr>
          <a:xfrm flipH="1">
            <a:off x="1341399" y="526508"/>
            <a:ext cx="883224" cy="42060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2" idx="4"/>
            <a:endCxn id="5" idx="0"/>
          </p:cNvCxnSpPr>
          <p:nvPr/>
        </p:nvCxnSpPr>
        <p:spPr>
          <a:xfrm flipH="1">
            <a:off x="2631962" y="589780"/>
            <a:ext cx="1" cy="36004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081890" y="506325"/>
            <a:ext cx="944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1100" dirty="0" err="1"/>
              <a:t>hasCoreState</a:t>
            </a:r>
            <a:endParaRPr lang="ja-JP" altLang="ja-JP" sz="1100" dirty="0"/>
          </a:p>
        </p:txBody>
      </p:sp>
      <p:sp>
        <p:nvSpPr>
          <p:cNvPr id="16" name="正方形/長方形 15"/>
          <p:cNvSpPr/>
          <p:nvPr/>
        </p:nvSpPr>
        <p:spPr>
          <a:xfrm>
            <a:off x="2087787" y="611465"/>
            <a:ext cx="944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1100" dirty="0" err="1" smtClean="0"/>
              <a:t>hasCoreState</a:t>
            </a:r>
            <a:endParaRPr lang="ja-JP" altLang="ja-JP" sz="1100" dirty="0"/>
          </a:p>
        </p:txBody>
      </p:sp>
      <p:cxnSp>
        <p:nvCxnSpPr>
          <p:cNvPr id="17" name="直線矢印コネクタ 16"/>
          <p:cNvCxnSpPr>
            <a:stCxn id="2" idx="5"/>
            <a:endCxn id="6" idx="0"/>
          </p:cNvCxnSpPr>
          <p:nvPr/>
        </p:nvCxnSpPr>
        <p:spPr>
          <a:xfrm>
            <a:off x="3039302" y="526508"/>
            <a:ext cx="894385" cy="42126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3217354" y="526508"/>
            <a:ext cx="11224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1100" dirty="0" err="1"/>
              <a:t>hasDerivedState</a:t>
            </a:r>
            <a:endParaRPr lang="ja-JP" altLang="ja-JP" sz="1100" dirty="0"/>
          </a:p>
        </p:txBody>
      </p:sp>
      <p:sp>
        <p:nvSpPr>
          <p:cNvPr id="21" name="円/楕円 20"/>
          <p:cNvSpPr/>
          <p:nvPr/>
        </p:nvSpPr>
        <p:spPr>
          <a:xfrm>
            <a:off x="3064010" y="1599944"/>
            <a:ext cx="1152129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疾患</a:t>
            </a:r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2" name="円/楕円 21"/>
          <p:cNvSpPr/>
          <p:nvPr/>
        </p:nvSpPr>
        <p:spPr>
          <a:xfrm>
            <a:off x="1845455" y="2377523"/>
            <a:ext cx="100811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 smtClean="0"/>
              <a:t>異常状態４</a:t>
            </a:r>
            <a:endParaRPr kumimoji="1" lang="ja-JP" altLang="en-US" sz="1400" dirty="0"/>
          </a:p>
        </p:txBody>
      </p:sp>
      <p:sp>
        <p:nvSpPr>
          <p:cNvPr id="23" name="円/楕円 22"/>
          <p:cNvSpPr/>
          <p:nvPr/>
        </p:nvSpPr>
        <p:spPr>
          <a:xfrm>
            <a:off x="3136018" y="2392032"/>
            <a:ext cx="100811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 smtClean="0"/>
              <a:t>異常状態５</a:t>
            </a:r>
            <a:endParaRPr kumimoji="1" lang="ja-JP" altLang="en-US" sz="1400" dirty="0"/>
          </a:p>
        </p:txBody>
      </p:sp>
      <p:sp>
        <p:nvSpPr>
          <p:cNvPr id="24" name="円/楕円 23"/>
          <p:cNvSpPr/>
          <p:nvPr/>
        </p:nvSpPr>
        <p:spPr>
          <a:xfrm>
            <a:off x="4453870" y="2389980"/>
            <a:ext cx="100811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 smtClean="0"/>
              <a:t>異常状態６</a:t>
            </a:r>
            <a:endParaRPr kumimoji="1" lang="ja-JP" altLang="en-US" sz="1400" dirty="0"/>
          </a:p>
        </p:txBody>
      </p:sp>
      <p:cxnSp>
        <p:nvCxnSpPr>
          <p:cNvPr id="25" name="直線矢印コネクタ 24"/>
          <p:cNvCxnSpPr>
            <a:stCxn id="21" idx="3"/>
            <a:endCxn id="22" idx="0"/>
          </p:cNvCxnSpPr>
          <p:nvPr/>
        </p:nvCxnSpPr>
        <p:spPr>
          <a:xfrm flipH="1">
            <a:off x="2349511" y="1968720"/>
            <a:ext cx="883224" cy="40880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1" idx="4"/>
            <a:endCxn id="23" idx="0"/>
          </p:cNvCxnSpPr>
          <p:nvPr/>
        </p:nvCxnSpPr>
        <p:spPr>
          <a:xfrm flipH="1">
            <a:off x="3640074" y="2031992"/>
            <a:ext cx="1" cy="36004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388318" y="1956079"/>
            <a:ext cx="944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1100" dirty="0" err="1"/>
              <a:t>hasCoreState</a:t>
            </a:r>
            <a:endParaRPr lang="ja-JP" altLang="ja-JP" sz="1100" dirty="0"/>
          </a:p>
        </p:txBody>
      </p:sp>
      <p:cxnSp>
        <p:nvCxnSpPr>
          <p:cNvPr id="29" name="直線矢印コネクタ 28"/>
          <p:cNvCxnSpPr>
            <a:stCxn id="21" idx="5"/>
            <a:endCxn id="24" idx="0"/>
          </p:cNvCxnSpPr>
          <p:nvPr/>
        </p:nvCxnSpPr>
        <p:spPr>
          <a:xfrm>
            <a:off x="4047414" y="1968720"/>
            <a:ext cx="910512" cy="42126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4149711" y="1959984"/>
            <a:ext cx="11224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1100" dirty="0" err="1"/>
              <a:t>hasDerivedState</a:t>
            </a:r>
            <a:endParaRPr lang="ja-JP" altLang="ja-JP" sz="1100" dirty="0"/>
          </a:p>
        </p:txBody>
      </p:sp>
      <p:sp>
        <p:nvSpPr>
          <p:cNvPr id="31" name="正方形/長方形 30"/>
          <p:cNvSpPr/>
          <p:nvPr/>
        </p:nvSpPr>
        <p:spPr>
          <a:xfrm>
            <a:off x="3083103" y="2056362"/>
            <a:ext cx="11224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1100" dirty="0" err="1"/>
              <a:t>hasDerivedState</a:t>
            </a:r>
            <a:endParaRPr lang="ja-JP" altLang="ja-JP" sz="1100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1791798" y="1061630"/>
            <a:ext cx="396000" cy="2711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1774138" y="1277654"/>
            <a:ext cx="395963" cy="2711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1630149" y="826611"/>
            <a:ext cx="7344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1100" dirty="0" err="1"/>
              <a:t>hasResult</a:t>
            </a:r>
            <a:endParaRPr lang="ja-JP" altLang="ja-JP" sz="1100" dirty="0"/>
          </a:p>
        </p:txBody>
      </p:sp>
      <p:sp>
        <p:nvSpPr>
          <p:cNvPr id="41" name="正方形/長方形 40"/>
          <p:cNvSpPr/>
          <p:nvPr/>
        </p:nvSpPr>
        <p:spPr>
          <a:xfrm>
            <a:off x="1620563" y="1251063"/>
            <a:ext cx="7216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1100" dirty="0" err="1"/>
              <a:t>hasCause</a:t>
            </a:r>
            <a:endParaRPr lang="ja-JP" altLang="ja-JP" sz="1100" dirty="0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3095785" y="1050116"/>
            <a:ext cx="396000" cy="2711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>
            <a:off x="3089923" y="1266140"/>
            <a:ext cx="395963" cy="2711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2945934" y="815097"/>
            <a:ext cx="7344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1100" dirty="0" err="1"/>
              <a:t>hasResult</a:t>
            </a:r>
            <a:endParaRPr lang="ja-JP" altLang="ja-JP" sz="1100" dirty="0"/>
          </a:p>
        </p:txBody>
      </p:sp>
      <p:sp>
        <p:nvSpPr>
          <p:cNvPr id="45" name="正方形/長方形 44"/>
          <p:cNvSpPr/>
          <p:nvPr/>
        </p:nvSpPr>
        <p:spPr>
          <a:xfrm>
            <a:off x="2936348" y="1239549"/>
            <a:ext cx="7216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1100" dirty="0" err="1"/>
              <a:t>hasCause</a:t>
            </a:r>
            <a:endParaRPr lang="ja-JP" altLang="ja-JP" sz="1100" dirty="0"/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2813389" y="2492781"/>
            <a:ext cx="396000" cy="2711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>
            <a:off x="2795729" y="2708805"/>
            <a:ext cx="395963" cy="2711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2651740" y="2257762"/>
            <a:ext cx="7344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1100" dirty="0" err="1"/>
              <a:t>hasResult</a:t>
            </a:r>
            <a:endParaRPr lang="ja-JP" altLang="ja-JP" sz="1100" dirty="0"/>
          </a:p>
        </p:txBody>
      </p:sp>
      <p:sp>
        <p:nvSpPr>
          <p:cNvPr id="50" name="正方形/長方形 49"/>
          <p:cNvSpPr/>
          <p:nvPr/>
        </p:nvSpPr>
        <p:spPr>
          <a:xfrm>
            <a:off x="2642154" y="2682214"/>
            <a:ext cx="7216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1100" dirty="0" err="1"/>
              <a:t>hasCause</a:t>
            </a:r>
            <a:endParaRPr lang="ja-JP" altLang="ja-JP" sz="1100" dirty="0"/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4106368" y="2484093"/>
            <a:ext cx="396000" cy="2711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H="1">
            <a:off x="4088708" y="2700117"/>
            <a:ext cx="395963" cy="2711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944719" y="2249074"/>
            <a:ext cx="7344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1100" dirty="0" err="1"/>
              <a:t>hasResult</a:t>
            </a:r>
            <a:endParaRPr lang="ja-JP" altLang="ja-JP" sz="1100" dirty="0"/>
          </a:p>
        </p:txBody>
      </p:sp>
      <p:sp>
        <p:nvSpPr>
          <p:cNvPr id="54" name="正方形/長方形 53"/>
          <p:cNvSpPr/>
          <p:nvPr/>
        </p:nvSpPr>
        <p:spPr>
          <a:xfrm>
            <a:off x="3935133" y="2673526"/>
            <a:ext cx="7216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1100" dirty="0" err="1"/>
              <a:t>hasCause</a:t>
            </a:r>
            <a:endParaRPr lang="ja-JP" altLang="ja-JP" sz="1100" dirty="0"/>
          </a:p>
        </p:txBody>
      </p:sp>
      <p:cxnSp>
        <p:nvCxnSpPr>
          <p:cNvPr id="56" name="直線矢印コネクタ 55"/>
          <p:cNvCxnSpPr>
            <a:endCxn id="22" idx="1"/>
          </p:cNvCxnSpPr>
          <p:nvPr/>
        </p:nvCxnSpPr>
        <p:spPr>
          <a:xfrm flipH="1">
            <a:off x="1993090" y="1381868"/>
            <a:ext cx="428429" cy="1058927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endCxn id="5" idx="4"/>
          </p:cNvCxnSpPr>
          <p:nvPr/>
        </p:nvCxnSpPr>
        <p:spPr>
          <a:xfrm flipV="1">
            <a:off x="2241419" y="1381868"/>
            <a:ext cx="390543" cy="991217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1539326" y="1770382"/>
            <a:ext cx="7344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1100" dirty="0" err="1"/>
              <a:t>hasResult</a:t>
            </a:r>
            <a:endParaRPr lang="ja-JP" altLang="ja-JP" sz="1100" dirty="0"/>
          </a:p>
        </p:txBody>
      </p:sp>
      <p:sp>
        <p:nvSpPr>
          <p:cNvPr id="59" name="正方形/長方形 58"/>
          <p:cNvSpPr/>
          <p:nvPr/>
        </p:nvSpPr>
        <p:spPr>
          <a:xfrm>
            <a:off x="2344296" y="1707110"/>
            <a:ext cx="7216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1100" dirty="0" err="1"/>
              <a:t>hasCause</a:t>
            </a:r>
            <a:endParaRPr lang="ja-JP" altLang="ja-JP" sz="1100" dirty="0"/>
          </a:p>
        </p:txBody>
      </p:sp>
      <p:cxnSp>
        <p:nvCxnSpPr>
          <p:cNvPr id="64" name="曲線コネクタ 63"/>
          <p:cNvCxnSpPr>
            <a:stCxn id="21" idx="6"/>
            <a:endCxn id="2" idx="6"/>
          </p:cNvCxnSpPr>
          <p:nvPr/>
        </p:nvCxnSpPr>
        <p:spPr>
          <a:xfrm flipH="1" flipV="1">
            <a:off x="3208027" y="373756"/>
            <a:ext cx="1008112" cy="1442212"/>
          </a:xfrm>
          <a:prstGeom prst="curvedConnector3">
            <a:avLst>
              <a:gd name="adj1" fmla="val -60713"/>
            </a:avLst>
          </a:prstGeom>
          <a:ln>
            <a:solidFill>
              <a:srgbClr val="0066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4445715" y="562355"/>
            <a:ext cx="9589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1100" dirty="0" err="1"/>
              <a:t>subDiseaseOf</a:t>
            </a:r>
            <a:endParaRPr lang="ja-JP" altLang="ja-JP" sz="1100" dirty="0"/>
          </a:p>
        </p:txBody>
      </p:sp>
      <p:sp>
        <p:nvSpPr>
          <p:cNvPr id="76" name="円/楕円 75"/>
          <p:cNvSpPr/>
          <p:nvPr/>
        </p:nvSpPr>
        <p:spPr>
          <a:xfrm>
            <a:off x="992837" y="3365092"/>
            <a:ext cx="665076" cy="258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円/楕円 77"/>
          <p:cNvSpPr/>
          <p:nvPr/>
        </p:nvSpPr>
        <p:spPr>
          <a:xfrm>
            <a:off x="967727" y="3695416"/>
            <a:ext cx="67619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9" name="正方形/長方形 78"/>
          <p:cNvSpPr/>
          <p:nvPr/>
        </p:nvSpPr>
        <p:spPr>
          <a:xfrm>
            <a:off x="1668148" y="3326084"/>
            <a:ext cx="2210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Disease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type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インスタンス</a:t>
            </a:r>
            <a:endParaRPr lang="en-US" altLang="ja-JP" sz="1400" dirty="0" smtClean="0"/>
          </a:p>
        </p:txBody>
      </p:sp>
      <p:sp>
        <p:nvSpPr>
          <p:cNvPr id="80" name="正方形/長方形 79"/>
          <p:cNvSpPr/>
          <p:nvPr/>
        </p:nvSpPr>
        <p:spPr>
          <a:xfrm>
            <a:off x="1671055" y="3657052"/>
            <a:ext cx="2836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/>
              <a:t>Abnormal_State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type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インスタンス</a:t>
            </a:r>
            <a:endParaRPr lang="en-US" altLang="ja-JP" sz="1400" dirty="0" smtClean="0"/>
          </a:p>
        </p:txBody>
      </p:sp>
      <p:sp>
        <p:nvSpPr>
          <p:cNvPr id="81" name="正方形/長方形 80"/>
          <p:cNvSpPr/>
          <p:nvPr/>
        </p:nvSpPr>
        <p:spPr>
          <a:xfrm>
            <a:off x="693328" y="3182068"/>
            <a:ext cx="410445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913662" y="2993429"/>
            <a:ext cx="59503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凡例</a:t>
            </a:r>
            <a:endParaRPr kumimoji="1" lang="ja-JP" altLang="en-US" sz="1600" dirty="0"/>
          </a:p>
        </p:txBody>
      </p:sp>
      <p:sp>
        <p:nvSpPr>
          <p:cNvPr id="83" name="正方形/長方形 82"/>
          <p:cNvSpPr/>
          <p:nvPr/>
        </p:nvSpPr>
        <p:spPr>
          <a:xfrm>
            <a:off x="992837" y="4797152"/>
            <a:ext cx="36000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正方形/長方形 83"/>
          <p:cNvSpPr/>
          <p:nvPr/>
        </p:nvSpPr>
        <p:spPr>
          <a:xfrm>
            <a:off x="1763728" y="4797152"/>
            <a:ext cx="36000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75460" y="5138398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異常状態１</a:t>
            </a:r>
            <a:endParaRPr kumimoji="1" lang="ja-JP" altLang="en-US" sz="11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499193" y="5138398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異常状態２</a:t>
            </a:r>
            <a:endParaRPr kumimoji="1" lang="ja-JP" altLang="en-US" sz="1100" dirty="0"/>
          </a:p>
        </p:txBody>
      </p:sp>
      <p:cxnSp>
        <p:nvCxnSpPr>
          <p:cNvPr id="88" name="直線矢印コネクタ 87"/>
          <p:cNvCxnSpPr>
            <a:stCxn id="83" idx="3"/>
            <a:endCxn id="84" idx="1"/>
          </p:cNvCxnSpPr>
          <p:nvPr/>
        </p:nvCxnSpPr>
        <p:spPr>
          <a:xfrm>
            <a:off x="1352837" y="4977172"/>
            <a:ext cx="41089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/>
          <p:cNvSpPr/>
          <p:nvPr/>
        </p:nvSpPr>
        <p:spPr>
          <a:xfrm>
            <a:off x="2723103" y="4437112"/>
            <a:ext cx="36000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458568" y="4778358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異常状態３</a:t>
            </a:r>
            <a:endParaRPr kumimoji="1" lang="ja-JP" altLang="en-US" sz="1100" dirty="0"/>
          </a:p>
        </p:txBody>
      </p:sp>
      <p:cxnSp>
        <p:nvCxnSpPr>
          <p:cNvPr id="94" name="直線矢印コネクタ 93"/>
          <p:cNvCxnSpPr>
            <a:stCxn id="84" idx="3"/>
            <a:endCxn id="91" idx="1"/>
          </p:cNvCxnSpPr>
          <p:nvPr/>
        </p:nvCxnSpPr>
        <p:spPr>
          <a:xfrm flipV="1">
            <a:off x="2123728" y="4617132"/>
            <a:ext cx="599375" cy="3600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/>
          <p:cNvSpPr/>
          <p:nvPr/>
        </p:nvSpPr>
        <p:spPr>
          <a:xfrm>
            <a:off x="2710946" y="5132559"/>
            <a:ext cx="36000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446411" y="5473805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異常状態４</a:t>
            </a:r>
            <a:endParaRPr kumimoji="1" lang="ja-JP" altLang="en-US" sz="1100" dirty="0"/>
          </a:p>
        </p:txBody>
      </p:sp>
      <p:cxnSp>
        <p:nvCxnSpPr>
          <p:cNvPr id="98" name="直線矢印コネクタ 97"/>
          <p:cNvCxnSpPr>
            <a:stCxn id="84" idx="3"/>
            <a:endCxn id="96" idx="1"/>
          </p:cNvCxnSpPr>
          <p:nvPr/>
        </p:nvCxnSpPr>
        <p:spPr>
          <a:xfrm>
            <a:off x="2123728" y="4977172"/>
            <a:ext cx="587218" cy="3354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3598992" y="5132559"/>
            <a:ext cx="36000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334457" y="5473805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異常状態５</a:t>
            </a:r>
            <a:endParaRPr kumimoji="1" lang="ja-JP" altLang="en-US" sz="1100" dirty="0"/>
          </a:p>
        </p:txBody>
      </p:sp>
      <p:cxnSp>
        <p:nvCxnSpPr>
          <p:cNvPr id="102" name="直線矢印コネクタ 101"/>
          <p:cNvCxnSpPr>
            <a:stCxn id="96" idx="3"/>
            <a:endCxn id="100" idx="1"/>
          </p:cNvCxnSpPr>
          <p:nvPr/>
        </p:nvCxnSpPr>
        <p:spPr>
          <a:xfrm>
            <a:off x="3070946" y="5312579"/>
            <a:ext cx="52804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/>
          <p:cNvSpPr/>
          <p:nvPr/>
        </p:nvSpPr>
        <p:spPr>
          <a:xfrm>
            <a:off x="4463179" y="5132559"/>
            <a:ext cx="36000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4198644" y="5473805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異常状態６</a:t>
            </a:r>
            <a:endParaRPr kumimoji="1" lang="ja-JP" altLang="en-US" sz="1100" dirty="0"/>
          </a:p>
        </p:txBody>
      </p:sp>
      <p:cxnSp>
        <p:nvCxnSpPr>
          <p:cNvPr id="106" name="直線矢印コネクタ 105"/>
          <p:cNvCxnSpPr>
            <a:stCxn id="100" idx="3"/>
            <a:endCxn id="104" idx="1"/>
          </p:cNvCxnSpPr>
          <p:nvPr/>
        </p:nvCxnSpPr>
        <p:spPr>
          <a:xfrm>
            <a:off x="3958992" y="5312579"/>
            <a:ext cx="50418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2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140</Words>
  <Application>Microsoft Office PowerPoint</Application>
  <PresentationFormat>画面に合わせる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Kouji Kozaki</dc:creator>
  <cp:lastModifiedBy>Kouji Kozaki</cp:lastModifiedBy>
  <cp:revision>9</cp:revision>
  <dcterms:created xsi:type="dcterms:W3CDTF">2013-01-31T07:53:28Z</dcterms:created>
  <dcterms:modified xsi:type="dcterms:W3CDTF">2013-02-06T01:26:18Z</dcterms:modified>
</cp:coreProperties>
</file>