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e0bb0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e0bb0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e0bb03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e0bb03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古墳出土品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日本一は　どこだ？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9898" l="0" r="24442" t="30863"/>
          <a:stretch/>
        </p:blipFill>
        <p:spPr>
          <a:xfrm>
            <a:off x="4851050" y="1769525"/>
            <a:ext cx="3981249" cy="27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25" y="1085100"/>
            <a:ext cx="461825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