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製品企画提案書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静音型・和室対応スマート掃除ロボット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市場分析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・共働き世帯や高齢者の増加により、自動化・時短ニーズが高まっている</a:t>
            </a:r>
          </a:p>
          <a:p>
            <a:r>
              <a:t>・掃除機市場はコモディティ化が進んでおり、差別化が困難</a:t>
            </a:r>
          </a:p>
          <a:p>
            <a:r>
              <a:t>・成功事例：iRobot社は技術力と口コミを活用し市場を開拓</a:t>
            </a:r>
          </a:p>
          <a:p>
            <a:r>
              <a:t>・国内では静音性や住宅構造への適合が求められている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STP分析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【セグメンテーション】共働き世帯、高齢者、一人暮らし</a:t>
            </a:r>
          </a:p>
          <a:p>
            <a:r>
              <a:t>【ターゲティング】夜間に掃除をしたい家庭、日本の和室に対応したい層</a:t>
            </a:r>
          </a:p>
          <a:p>
            <a:r>
              <a:t>【ポジショニング】静音性と段差対応に優れた国産ロボット掃除機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As-Isモデル（現状分析）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● 現在の掃除機/掃除ロボットにおける課題：</a:t>
            </a:r>
          </a:p>
          <a:p>
            <a:r>
              <a:t>- 掃除作業が手間・時間を要する（特に高齢者・共働き世帯）</a:t>
            </a:r>
          </a:p>
          <a:p>
            <a:r>
              <a:t>- ロボット掃除機でも段差・和室・狭所の対応が不完全</a:t>
            </a:r>
          </a:p>
          <a:p>
            <a:r>
              <a:t>- 騒音が気になるため夜間の使用が困難</a:t>
            </a:r>
          </a:p>
          <a:p>
            <a:r>
              <a:t>- ゴミの自動処理機能がなく、日常的な手入れが必要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To-Beモデル（導入後の理想状態）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● 提案製品導入による改善内容：</a:t>
            </a:r>
          </a:p>
          <a:p>
            <a:r>
              <a:t>- 和室対応：段差を自動補正しスムーズに移動</a:t>
            </a:r>
          </a:p>
          <a:p>
            <a:r>
              <a:t>- 静音設計：夜間でも安心して稼働可能（45dB以下）</a:t>
            </a:r>
          </a:p>
          <a:p>
            <a:r>
              <a:t>- 自動ゴミ収集ドックでメンテナンス負担軽減</a:t>
            </a:r>
          </a:p>
          <a:p>
            <a:r>
              <a:t>- スマホアプリ・音声連携による利便性向上</a:t>
            </a:r>
          </a:p>
          <a:p>
            <a:r>
              <a:t>- プライバシーモードでデータセキュリティにも配慮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価格設定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・Basicモデル：39,800円（吸引＋自動走行＋アプリ）</a:t>
            </a:r>
          </a:p>
          <a:p>
            <a:r>
              <a:t>・Standardモデル：59,800円（＋静音＋段差対応）</a:t>
            </a:r>
          </a:p>
          <a:p>
            <a:r>
              <a:t>・Premiumモデル：79,800円（＋自動ゴミ収集＋複数階対応）</a:t>
            </a:r>
          </a:p>
          <a:p>
            <a:r>
              <a:t>・月額980円でメンテナンスサブスク提供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戦略のまとめ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・日本の住宅環境に特化した差別化製品</a:t>
            </a:r>
          </a:p>
          <a:p>
            <a:r>
              <a:t>・知財よりもニーズとブランド認知を重視</a:t>
            </a:r>
          </a:p>
          <a:p>
            <a:r>
              <a:t>・SNS・体験デモによる拡散</a:t>
            </a:r>
          </a:p>
          <a:p>
            <a:r>
              <a:t>・中長期的にシリーズ展開も視野に入れる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