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5" r:id="rId3"/>
    <p:sldId id="282" r:id="rId4"/>
    <p:sldId id="281" r:id="rId5"/>
    <p:sldId id="277" r:id="rId6"/>
    <p:sldId id="276" r:id="rId7"/>
    <p:sldId id="273" r:id="rId8"/>
    <p:sldId id="274" r:id="rId9"/>
    <p:sldId id="278" r:id="rId10"/>
    <p:sldId id="279" r:id="rId11"/>
    <p:sldId id="280" r:id="rId12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B55C97-39E8-41DC-9737-8A3F9CBC7043}" v="2" dt="2024-05-16T05:18:53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2" autoAdjust="0"/>
    <p:restoredTop sz="94605" autoAdjust="0"/>
  </p:normalViewPr>
  <p:slideViewPr>
    <p:cSldViewPr>
      <p:cViewPr varScale="1">
        <p:scale>
          <a:sx n="70" d="100"/>
          <a:sy n="70" d="100"/>
        </p:scale>
        <p:origin x="1176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修 吉江" userId="01da37415bc936c3" providerId="LiveId" clId="{D7B55C97-39E8-41DC-9737-8A3F9CBC7043}"/>
    <pc:docChg chg="custSel addSld modSld">
      <pc:chgData name="修 吉江" userId="01da37415bc936c3" providerId="LiveId" clId="{D7B55C97-39E8-41DC-9737-8A3F9CBC7043}" dt="2024-05-16T05:32:11.537" v="60" actId="1076"/>
      <pc:docMkLst>
        <pc:docMk/>
      </pc:docMkLst>
      <pc:sldChg chg="addSp delSp modSp mod">
        <pc:chgData name="修 吉江" userId="01da37415bc936c3" providerId="LiveId" clId="{D7B55C97-39E8-41DC-9737-8A3F9CBC7043}" dt="2024-05-16T05:19:34.571" v="48" actId="14100"/>
        <pc:sldMkLst>
          <pc:docMk/>
          <pc:sldMk cId="0" sldId="275"/>
        </pc:sldMkLst>
        <pc:spChg chg="add del mod">
          <ac:chgData name="修 吉江" userId="01da37415bc936c3" providerId="LiveId" clId="{D7B55C97-39E8-41DC-9737-8A3F9CBC7043}" dt="2024-05-16T05:18:53.787" v="39" actId="478"/>
          <ac:spMkLst>
            <pc:docMk/>
            <pc:sldMk cId="0" sldId="275"/>
            <ac:spMk id="2" creationId="{51459DA1-30C9-8616-CCA5-66F95C004601}"/>
          </ac:spMkLst>
        </pc:spChg>
        <pc:spChg chg="mod">
          <ac:chgData name="修 吉江" userId="01da37415bc936c3" providerId="LiveId" clId="{D7B55C97-39E8-41DC-9737-8A3F9CBC7043}" dt="2024-05-16T05:18:44.099" v="37" actId="20577"/>
          <ac:spMkLst>
            <pc:docMk/>
            <pc:sldMk cId="0" sldId="275"/>
            <ac:spMk id="8" creationId="{DAF65C58-5856-B535-6852-4044BC7FE93E}"/>
          </ac:spMkLst>
        </pc:spChg>
        <pc:spChg chg="del">
          <ac:chgData name="修 吉江" userId="01da37415bc936c3" providerId="LiveId" clId="{D7B55C97-39E8-41DC-9737-8A3F9CBC7043}" dt="2024-05-16T05:18:50.144" v="38" actId="478"/>
          <ac:spMkLst>
            <pc:docMk/>
            <pc:sldMk cId="0" sldId="275"/>
            <ac:spMk id="7170" creationId="{F8670AFE-FBA2-5365-A70B-D30395945B06}"/>
          </ac:spMkLst>
        </pc:spChg>
        <pc:picChg chg="add mod">
          <ac:chgData name="修 吉江" userId="01da37415bc936c3" providerId="LiveId" clId="{D7B55C97-39E8-41DC-9737-8A3F9CBC7043}" dt="2024-05-16T05:19:34.571" v="48" actId="14100"/>
          <ac:picMkLst>
            <pc:docMk/>
            <pc:sldMk cId="0" sldId="275"/>
            <ac:picMk id="4" creationId="{605B15F5-C2E7-A563-6448-73C7471F71F0}"/>
          </ac:picMkLst>
        </pc:picChg>
      </pc:sldChg>
      <pc:sldChg chg="add">
        <pc:chgData name="修 吉江" userId="01da37415bc936c3" providerId="LiveId" clId="{D7B55C97-39E8-41DC-9737-8A3F9CBC7043}" dt="2024-05-16T05:18:15.039" v="0" actId="2890"/>
        <pc:sldMkLst>
          <pc:docMk/>
          <pc:sldMk cId="973904275" sldId="281"/>
        </pc:sldMkLst>
      </pc:sldChg>
      <pc:sldChg chg="addSp delSp modSp add mod">
        <pc:chgData name="修 吉江" userId="01da37415bc936c3" providerId="LiveId" clId="{D7B55C97-39E8-41DC-9737-8A3F9CBC7043}" dt="2024-05-16T05:32:11.537" v="60" actId="1076"/>
        <pc:sldMkLst>
          <pc:docMk/>
          <pc:sldMk cId="3528972181" sldId="282"/>
        </pc:sldMkLst>
        <pc:spChg chg="del">
          <ac:chgData name="修 吉江" userId="01da37415bc936c3" providerId="LiveId" clId="{D7B55C97-39E8-41DC-9737-8A3F9CBC7043}" dt="2024-05-16T05:31:46.187" v="56" actId="478"/>
          <ac:spMkLst>
            <pc:docMk/>
            <pc:sldMk cId="3528972181" sldId="282"/>
            <ac:spMk id="8" creationId="{DAF65C58-5856-B535-6852-4044BC7FE93E}"/>
          </ac:spMkLst>
        </pc:spChg>
        <pc:picChg chg="add mod">
          <ac:chgData name="修 吉江" userId="01da37415bc936c3" providerId="LiveId" clId="{D7B55C97-39E8-41DC-9737-8A3F9CBC7043}" dt="2024-05-16T05:31:58.618" v="57" actId="1076"/>
          <ac:picMkLst>
            <pc:docMk/>
            <pc:sldMk cId="3528972181" sldId="282"/>
            <ac:picMk id="3" creationId="{3789B34E-2768-3B4D-AF18-FFFF62C3180B}"/>
          </ac:picMkLst>
        </pc:picChg>
        <pc:picChg chg="del">
          <ac:chgData name="修 吉江" userId="01da37415bc936c3" providerId="LiveId" clId="{D7B55C97-39E8-41DC-9737-8A3F9CBC7043}" dt="2024-05-16T05:19:59.914" v="50" actId="478"/>
          <ac:picMkLst>
            <pc:docMk/>
            <pc:sldMk cId="3528972181" sldId="282"/>
            <ac:picMk id="4" creationId="{605B15F5-C2E7-A563-6448-73C7471F71F0}"/>
          </ac:picMkLst>
        </pc:picChg>
        <pc:picChg chg="add mod">
          <ac:chgData name="修 吉江" userId="01da37415bc936c3" providerId="LiveId" clId="{D7B55C97-39E8-41DC-9737-8A3F9CBC7043}" dt="2024-05-16T05:32:11.537" v="60" actId="1076"/>
          <ac:picMkLst>
            <pc:docMk/>
            <pc:sldMk cId="3528972181" sldId="282"/>
            <ac:picMk id="6" creationId="{122DB27C-1691-8276-111F-7A7E024F773E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CB31A84-1929-5A9D-FA65-BCC96A3F45B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41484A1-1151-17FD-7E73-2E0B6CC27AF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EB1B4139-5647-AABD-5ECB-9EBDB191067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AF4B4E98-3887-AB8E-D7A2-A8A15DFE7FB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3DB619C9-AA70-4E8E-BF29-C6430D1AC76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8E0E3FE-52A3-2FCC-3A08-7ADF1D18802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E4739625-EC00-A1B4-4371-225B57280D6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162D164-9776-8412-CE2E-55C900F319C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0D2EF2C-BA43-87DD-AF95-E8D8FA7936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3E994AF-5AE6-EE85-A4C8-AFB68D41FE3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1732EFE9-416C-04CC-C6C1-C90A2EF5B5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3BA050AF-8F69-44BB-9B24-654918B27FF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23795D8F-BEA7-026E-022F-BD44C522601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A4DE79A-0F3A-43ED-B771-F8AB76A2229B}" type="slidenum">
              <a:rPr lang="en-US" altLang="ja-JP" smtClean="0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5DD3DDD-ADC1-A52A-0035-8BD125B7C8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0DFC71AB-3B2B-0A34-4318-F27881487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ea typeface="ＭＳ Ｐ明朝" panose="02020600040205080304" pitchFamily="1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46B0754-1253-F220-95F9-8F192D06AD6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9DDC7D4D-66F5-DD2A-56FA-103AB7295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defRPr/>
              </a:pPr>
              <a:endParaRPr lang="ja-JP" altLang="ja-JP" sz="2400">
                <a:latin typeface="Times New Roman" panose="02020603050405020304" pitchFamily="18" charset="0"/>
              </a:endParaRPr>
            </a:p>
          </p:txBody>
        </p:sp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70CCB7E9-A495-E754-2579-857810B22074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algn="ctr" eaLnBrk="1" hangingPunct="1">
                <a:defRPr/>
              </a:pPr>
              <a:endParaRPr lang="ja-JP" altLang="ja-JP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C22E540-B6CD-9F4A-29A0-F7067D7B5D78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A1A17BAE-830A-9233-27C2-A6707DBCA95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287CC2C2-5E9B-5C39-C88E-65A54680E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</a:defRPr>
              </a:lvl9pPr>
            </a:lstStyle>
            <a:p>
              <a:pPr eaLnBrk="1" hangingPunct="1">
                <a:defRPr/>
              </a:pPr>
              <a:endParaRPr lang="ja-JP" altLang="en-US"/>
            </a:p>
          </p:txBody>
        </p:sp>
      </p:grpSp>
      <p:sp>
        <p:nvSpPr>
          <p:cNvPr id="430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302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4B7ED5E-39BA-0A35-85E3-3612C4950B89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E573F63-9285-4528-B570-71332F5A7CB8}" type="datetime1">
              <a:rPr lang="ja-JP" altLang="en-US"/>
              <a:pPr>
                <a:defRPr/>
              </a:pPr>
              <a:t>2025/6/12</a:t>
            </a:fld>
            <a:endParaRPr lang="en-US" altLang="ja-JP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2340B7E9-34CE-2531-C60F-4CE47F4D8B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0CD20C94-4335-BDE1-FAF6-52A59B571C5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/>
            </a:lvl1pPr>
          </a:lstStyle>
          <a:p>
            <a:pPr>
              <a:defRPr/>
            </a:pPr>
            <a:fld id="{5B9A9347-92F2-481F-A66C-438E4A7623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4941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6588C2A-BEF2-C681-CD2B-B446F9683B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16CA1-F718-4355-85C3-6AF52EDA2FFF}" type="datetime1">
              <a:rPr lang="ja-JP" altLang="en-US"/>
              <a:pPr>
                <a:defRPr/>
              </a:pPr>
              <a:t>2025/6/12</a:t>
            </a:fld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2729139-C871-D058-FE02-47B14EBF02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CE26D7D-FCD1-6046-DC1E-E9ACF8F250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8C274-5E52-4BB4-838B-A5080E3EEAD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5782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8F2B4F6-70A5-113E-2966-B709EE9E09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3252D-683C-4E4B-8B0A-C4A00E1B1E15}" type="datetime1">
              <a:rPr lang="ja-JP" altLang="en-US"/>
              <a:pPr>
                <a:defRPr/>
              </a:pPr>
              <a:t>2025/6/12</a:t>
            </a:fld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42EB37C-5FAF-C2FC-728F-D90884625B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DE29793-BDA6-4AE4-C6C1-1812CA2302F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CAD9D-EB5F-41BD-82A5-1D9FCE0A1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1865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9991C4A-5ED5-4BE3-D345-C9D26624CA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46279-AA47-4F52-BF0C-F3ECB04FB5B9}" type="datetime1">
              <a:rPr lang="ja-JP" altLang="en-US"/>
              <a:pPr>
                <a:defRPr/>
              </a:pPr>
              <a:t>2025/6/12</a:t>
            </a:fld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1590A9A-69EC-67AF-09FF-0F1D22CF96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6BAEF686-AC5D-49C0-4F0A-7F3C8DF3C9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62ECFC-2F21-42B8-852E-B13CBADDDB4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8928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15C0FE01-3B45-8C07-FD59-5FDB3D4847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331F8-8D23-474D-BE1B-402DA8447425}" type="datetime1">
              <a:rPr lang="ja-JP" altLang="en-US"/>
              <a:pPr>
                <a:defRPr/>
              </a:pPr>
              <a:t>2025/6/12</a:t>
            </a:fld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3922ED6-BF23-DB3C-14FC-FD625C05871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D57C772-5823-6B2B-D485-348CC0FF15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55337-8977-4D5C-B167-9A2C0AFA72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68830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3E2EAC70-C3B1-18D1-757B-652E72BAECA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D5F23-AF24-4A78-90E2-AAB3818A888A}" type="datetime1">
              <a:rPr lang="ja-JP" altLang="en-US"/>
              <a:pPr>
                <a:defRPr/>
              </a:pPr>
              <a:t>2025/6/12</a:t>
            </a:fld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D3D6A2-B8B6-437C-C2BC-738B8A05EA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249787C1-B77C-1082-3220-7E58689F8E1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A305A4-072C-4795-BF09-08691A6DA28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2085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23B1DD71-D4BD-F6D2-4B87-2A952EB427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C6DE1-AC27-4B3C-8CB2-BFE410949FDD}" type="datetime1">
              <a:rPr lang="ja-JP" altLang="en-US"/>
              <a:pPr>
                <a:defRPr/>
              </a:pPr>
              <a:t>2025/6/12</a:t>
            </a:fld>
            <a:endParaRPr lang="en-US" altLang="ja-JP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37D4EF7-4CF5-4F1B-9557-DA1802F935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AE5130D3-B1E1-14B8-FC6D-0C4080BF1D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919B3-6D68-4814-89F8-40D2730CFC8E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3909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AFEDCDE7-7397-988D-29AE-9DD17EC3E91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DACD6B-F2C2-4F33-A1D0-CEDE8949F31E}" type="datetime1">
              <a:rPr lang="ja-JP" altLang="en-US"/>
              <a:pPr>
                <a:defRPr/>
              </a:pPr>
              <a:t>2025/6/12</a:t>
            </a:fld>
            <a:endParaRPr lang="en-US" altLang="ja-JP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EB97F18D-176A-354D-90EC-C1F450E812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EAB6F9B-94C6-E038-C5D7-AC270B1590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F4752-9114-417D-B37C-1652F24051D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154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5D44C80-AB07-A8FC-5626-8E17AE5F16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18E201-FD82-4BD5-8663-3A548D3C53B8}" type="datetime1">
              <a:rPr lang="ja-JP" altLang="en-US"/>
              <a:pPr>
                <a:defRPr/>
              </a:pPr>
              <a:t>2025/6/12</a:t>
            </a:fld>
            <a:endParaRPr lang="en-US" altLang="ja-JP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C3D638DD-EB4D-EF97-6CF4-7D6389B2F1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FCE8C74E-82E8-CD56-E1F9-5AA29E0C8E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8634D-F50C-4712-A5D6-5FA23C45D4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22752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C82BC15-BF81-412A-AF7E-29FCA90D695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63A889-00F8-4FA2-8499-65BB779B9219}" type="datetime1">
              <a:rPr lang="ja-JP" altLang="en-US"/>
              <a:pPr>
                <a:defRPr/>
              </a:pPr>
              <a:t>2025/6/12</a:t>
            </a:fld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21FDA1E-A029-852A-512E-5C2DE692275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A02E8B3-E7B4-1A13-58DD-5E25554BD1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6B2D62-8020-456E-9ED8-81D0AD94C74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87332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13406FFE-F093-335A-600D-C714221088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826911-CA2C-4A9A-B1D5-022C11B209D2}" type="datetime1">
              <a:rPr lang="ja-JP" altLang="en-US"/>
              <a:pPr>
                <a:defRPr/>
              </a:pPr>
              <a:t>2025/6/12</a:t>
            </a:fld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C249F3F6-130F-3D57-AAB4-19993139A2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270C7B5-54A0-4E8A-8C2E-0CA6092E28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03DD6-6722-42BA-943A-EEC8F94816F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1652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5F7DD91E-F213-0996-F332-3236994F529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08333B8B-3E44-E9B0-709C-8D3E2C7C4A80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>
                <a:extLst>
                  <a:ext uri="{FF2B5EF4-FFF2-40B4-BE49-F238E27FC236}">
                    <a16:creationId xmlns:a16="http://schemas.microsoft.com/office/drawing/2014/main" id="{75756CAC-1926-ECB1-29C7-073E658BC6CC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037" name="Freeform 5">
                <a:extLst>
                  <a:ext uri="{FF2B5EF4-FFF2-40B4-BE49-F238E27FC236}">
                    <a16:creationId xmlns:a16="http://schemas.microsoft.com/office/drawing/2014/main" id="{B44E1CB1-6927-7B5F-64F3-CDFCBC634FF9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id="{FBBE0348-61B2-A8C2-EA42-B5B1946EEF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>
                <a:extLst>
                  <a:ext uri="{FF2B5EF4-FFF2-40B4-BE49-F238E27FC236}">
                    <a16:creationId xmlns:a16="http://schemas.microsoft.com/office/drawing/2014/main" id="{26CCDEE4-2DE6-E8D3-5B66-18EBAD73A6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ja-JP" altLang="en-US"/>
              </a:p>
            </p:txBody>
          </p:sp>
          <p:sp>
            <p:nvSpPr>
              <p:cNvPr id="1035" name="AutoShape 8">
                <a:extLst>
                  <a:ext uri="{FF2B5EF4-FFF2-40B4-BE49-F238E27FC236}">
                    <a16:creationId xmlns:a16="http://schemas.microsoft.com/office/drawing/2014/main" id="{4E869089-B42A-686A-C54A-55985272D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50" charset="-128"/>
                  </a:defRPr>
                </a:lvl9pPr>
              </a:lstStyle>
              <a:p>
                <a:pPr eaLnBrk="1" hangingPunct="1">
                  <a:defRPr/>
                </a:pPr>
                <a:endParaRPr lang="ja-JP" altLang="en-US"/>
              </a:p>
            </p:txBody>
          </p:sp>
        </p:grpSp>
      </p:grpSp>
      <p:sp>
        <p:nvSpPr>
          <p:cNvPr id="1027" name="AutoShape 9">
            <a:extLst>
              <a:ext uri="{FF2B5EF4-FFF2-40B4-BE49-F238E27FC236}">
                <a16:creationId xmlns:a16="http://schemas.microsoft.com/office/drawing/2014/main" id="{49D3DF7E-BE08-1CC8-5CC2-4668ACF370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191D43C0-DF7A-7F49-29E1-4804D807EB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6FF8173F-AD47-AA06-420A-4763FB6F496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BB38EC0D-A616-459C-8A91-2046B6D865E9}" type="datetime1">
              <a:rPr lang="ja-JP" altLang="en-US"/>
              <a:pPr>
                <a:defRPr/>
              </a:pPr>
              <a:t>2025/6/12</a:t>
            </a:fld>
            <a:endParaRPr lang="en-US" altLang="ja-JP"/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0AC83088-65FB-0BE7-419D-E1AD957E3E3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95F8ADA6-8330-FD24-1C5B-0AAAA336B69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kumimoji="0" sz="2600" b="1">
                <a:solidFill>
                  <a:schemeClr val="bg1"/>
                </a:solidFill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9B5280FF-D7F5-4FFD-B1B1-33F282CFE9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yoshie@waseda.jp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>
            <a:extLst>
              <a:ext uri="{FF2B5EF4-FFF2-40B4-BE49-F238E27FC236}">
                <a16:creationId xmlns:a16="http://schemas.microsoft.com/office/drawing/2014/main" id="{237708C2-D5BF-5DF4-5211-EDE6268D8114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5802729-EB29-4388-A3E6-B774246EAB38}" type="datetime1">
              <a:rPr kumimoji="0" lang="ja-JP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2025/6/12</a:t>
            </a:fld>
            <a:endParaRPr kumimoji="0" lang="en-US" altLang="ja-JP" sz="1400">
              <a:solidFill>
                <a:schemeClr val="bg1"/>
              </a:solidFill>
            </a:endParaRPr>
          </a:p>
        </p:txBody>
      </p:sp>
      <p:sp>
        <p:nvSpPr>
          <p:cNvPr id="5123" name="Rectangle 10">
            <a:extLst>
              <a:ext uri="{FF2B5EF4-FFF2-40B4-BE49-F238E27FC236}">
                <a16:creationId xmlns:a16="http://schemas.microsoft.com/office/drawing/2014/main" id="{D71F3035-9EAB-EB5D-4FA9-B301C2457A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795963" y="6248400"/>
            <a:ext cx="3209925" cy="474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Node consistency and arc consistency</a:t>
            </a:r>
          </a:p>
        </p:txBody>
      </p:sp>
      <p:sp>
        <p:nvSpPr>
          <p:cNvPr id="5124" name="Rectangle 11">
            <a:extLst>
              <a:ext uri="{FF2B5EF4-FFF2-40B4-BE49-F238E27FC236}">
                <a16:creationId xmlns:a16="http://schemas.microsoft.com/office/drawing/2014/main" id="{5BFC6F43-EF80-AEEF-ED1F-4855EA60915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33C3277-F78E-4365-A875-EBB070D22334}" type="slidenum">
              <a:rPr kumimoji="0" lang="en-US" altLang="ja-JP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5125" name="AutoShape 2">
            <a:extLst>
              <a:ext uri="{FF2B5EF4-FFF2-40B4-BE49-F238E27FC236}">
                <a16:creationId xmlns:a16="http://schemas.microsoft.com/office/drawing/2014/main" id="{2A9ACEF5-ECDB-6EB6-98A0-C41D70FE224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 dirty="0"/>
              <a:t>Calculation on</a:t>
            </a:r>
            <a:br>
              <a:rPr lang="en-US" altLang="ja-JP" dirty="0"/>
            </a:br>
            <a:r>
              <a:rPr lang="en-US" altLang="ja-JP" dirty="0"/>
              <a:t>domain and constraint (2)</a:t>
            </a: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Report is in this file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付プレースホルダ 3">
            <a:extLst>
              <a:ext uri="{FF2B5EF4-FFF2-40B4-BE49-F238E27FC236}">
                <a16:creationId xmlns:a16="http://schemas.microsoft.com/office/drawing/2014/main" id="{BCC354B8-730E-6301-45EF-2398963E921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25BD64D-1C4F-4E28-A435-C22D9FD0BD21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2025/6/12</a:t>
            </a:fld>
            <a:endParaRPr kumimoji="0" lang="en-US" altLang="ja-JP" sz="1400"/>
          </a:p>
        </p:txBody>
      </p:sp>
      <p:sp>
        <p:nvSpPr>
          <p:cNvPr id="13315" name="スライド番号プレースホルダ 5">
            <a:extLst>
              <a:ext uri="{FF2B5EF4-FFF2-40B4-BE49-F238E27FC236}">
                <a16:creationId xmlns:a16="http://schemas.microsoft.com/office/drawing/2014/main" id="{7350FB41-E5D2-891D-3E73-A151D638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9FFA8FA-9545-4EE9-A86C-5817DC738E8B}" type="slidenum">
              <a:rPr kumimoji="0" lang="en-US" altLang="ja-JP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13316" name="Rectangle 10">
            <a:extLst>
              <a:ext uri="{FF2B5EF4-FFF2-40B4-BE49-F238E27FC236}">
                <a16:creationId xmlns:a16="http://schemas.microsoft.com/office/drawing/2014/main" id="{C61DB579-8BB5-DE62-DBC3-E0AD63869B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795963" y="6248400"/>
            <a:ext cx="3209925" cy="474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Node consistency and arc consistency</a:t>
            </a:r>
          </a:p>
        </p:txBody>
      </p:sp>
      <p:pic>
        <p:nvPicPr>
          <p:cNvPr id="13317" name="図 3">
            <a:extLst>
              <a:ext uri="{FF2B5EF4-FFF2-40B4-BE49-F238E27FC236}">
                <a16:creationId xmlns:a16="http://schemas.microsoft.com/office/drawing/2014/main" id="{EAF94DD0-2FA3-C925-002E-B77DD862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68413"/>
            <a:ext cx="59277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8" name="図 2">
            <a:extLst>
              <a:ext uri="{FF2B5EF4-FFF2-40B4-BE49-F238E27FC236}">
                <a16:creationId xmlns:a16="http://schemas.microsoft.com/office/drawing/2014/main" id="{DC11DD9B-AAB3-3A5B-75FB-22AEEF281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22250"/>
            <a:ext cx="9144000" cy="597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付プレースホルダ 3">
            <a:extLst>
              <a:ext uri="{FF2B5EF4-FFF2-40B4-BE49-F238E27FC236}">
                <a16:creationId xmlns:a16="http://schemas.microsoft.com/office/drawing/2014/main" id="{08706F72-F817-A317-A3C4-CBD040E2B0C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D5367E-C8E1-4969-B1FE-AAF5C81C9014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2025/6/12</a:t>
            </a:fld>
            <a:endParaRPr kumimoji="0" lang="en-US" altLang="ja-JP" sz="1400"/>
          </a:p>
        </p:txBody>
      </p:sp>
      <p:sp>
        <p:nvSpPr>
          <p:cNvPr id="14339" name="スライド番号プレースホルダ 5">
            <a:extLst>
              <a:ext uri="{FF2B5EF4-FFF2-40B4-BE49-F238E27FC236}">
                <a16:creationId xmlns:a16="http://schemas.microsoft.com/office/drawing/2014/main" id="{97EAA9F5-443E-D218-C602-362F220C0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8B1F8D-2B5E-4F36-B925-280A090B52F1}" type="slidenum">
              <a:rPr kumimoji="0" lang="en-US" altLang="ja-JP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14340" name="Rectangle 10">
            <a:extLst>
              <a:ext uri="{FF2B5EF4-FFF2-40B4-BE49-F238E27FC236}">
                <a16:creationId xmlns:a16="http://schemas.microsoft.com/office/drawing/2014/main" id="{E52506A3-5182-8F0A-6783-F10AD25510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795963" y="6248400"/>
            <a:ext cx="3209925" cy="474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Node consistency and arc consistency</a:t>
            </a:r>
          </a:p>
        </p:txBody>
      </p:sp>
      <p:pic>
        <p:nvPicPr>
          <p:cNvPr id="14341" name="図 3">
            <a:extLst>
              <a:ext uri="{FF2B5EF4-FFF2-40B4-BE49-F238E27FC236}">
                <a16:creationId xmlns:a16="http://schemas.microsoft.com/office/drawing/2014/main" id="{D7E38025-7A5F-CB54-A6D4-7742BC0374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68413"/>
            <a:ext cx="59277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図 4">
            <a:extLst>
              <a:ext uri="{FF2B5EF4-FFF2-40B4-BE49-F238E27FC236}">
                <a16:creationId xmlns:a16="http://schemas.microsoft.com/office/drawing/2014/main" id="{80F7BFB0-7A08-B7F2-6716-DEEB28553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785813"/>
            <a:ext cx="8964612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3" name="テキスト ボックス 1">
            <a:extLst>
              <a:ext uri="{FF2B5EF4-FFF2-40B4-BE49-F238E27FC236}">
                <a16:creationId xmlns:a16="http://schemas.microsoft.com/office/drawing/2014/main" id="{C21EDAA7-7DA0-F70C-6E3C-FA23FFAE9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7746" y="4905375"/>
            <a:ext cx="4852115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Report: Complete ‘METHOD’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Submission by email to </a:t>
            </a:r>
            <a:r>
              <a:rPr lang="en-US" altLang="ja-JP" sz="1800" dirty="0">
                <a:solidFill>
                  <a:srgbClr val="FF0000"/>
                </a:solidFill>
                <a:hlinkClick r:id="rId4"/>
              </a:rPr>
              <a:t>yoshie@waseda.jp</a:t>
            </a:r>
            <a:endParaRPr lang="en-US" altLang="ja-JP" sz="1800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Deadline: June 19th before the class  begins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Email title: your student number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 dirty="0">
                <a:solidFill>
                  <a:srgbClr val="FF0000"/>
                </a:solidFill>
              </a:rPr>
              <a:t>Attachment file (PDF) 1 page</a:t>
            </a:r>
            <a:endParaRPr lang="ja-JP" alt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日付プレースホルダ 3">
            <a:extLst>
              <a:ext uri="{FF2B5EF4-FFF2-40B4-BE49-F238E27FC236}">
                <a16:creationId xmlns:a16="http://schemas.microsoft.com/office/drawing/2014/main" id="{25B7BEE8-7BBB-6864-7872-99E4A37378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BBF122-2902-47AD-9510-15D9F2675712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2025/6/12</a:t>
            </a:fld>
            <a:endParaRPr kumimoji="0" lang="en-US" altLang="ja-JP" sz="1400"/>
          </a:p>
        </p:txBody>
      </p:sp>
      <p:sp>
        <p:nvSpPr>
          <p:cNvPr id="7172" name="スライド番号プレースホルダ 5">
            <a:extLst>
              <a:ext uri="{FF2B5EF4-FFF2-40B4-BE49-F238E27FC236}">
                <a16:creationId xmlns:a16="http://schemas.microsoft.com/office/drawing/2014/main" id="{48A23D38-F967-F0B3-A7FD-262B74DA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25F761-642B-49AB-9833-7550C179521E}" type="slidenum">
              <a:rPr kumimoji="0" lang="en-US" altLang="ja-JP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A9763460-A6C2-B5CE-4F77-355C1CFBAA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795963" y="6248400"/>
            <a:ext cx="3209925" cy="474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Node consistency and arc consistency</a:t>
            </a:r>
          </a:p>
        </p:txBody>
      </p:sp>
      <p:sp>
        <p:nvSpPr>
          <p:cNvPr id="8" name="コンテンツ プレースホルダ 2">
            <a:extLst>
              <a:ext uri="{FF2B5EF4-FFF2-40B4-BE49-F238E27FC236}">
                <a16:creationId xmlns:a16="http://schemas.microsoft.com/office/drawing/2014/main" id="{DAF65C58-5856-B535-6852-4044BC7FE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160463"/>
            <a:ext cx="7693025" cy="6842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ja-JP" kern="0" dirty="0"/>
              <a:t>Recursion, again (usage of list)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605B15F5-C2E7-A563-6448-73C7471F7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64" y="1654338"/>
            <a:ext cx="8233826" cy="50766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日付プレースホルダ 3">
            <a:extLst>
              <a:ext uri="{FF2B5EF4-FFF2-40B4-BE49-F238E27FC236}">
                <a16:creationId xmlns:a16="http://schemas.microsoft.com/office/drawing/2014/main" id="{25B7BEE8-7BBB-6864-7872-99E4A37378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BBF122-2902-47AD-9510-15D9F2675712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2025/6/12</a:t>
            </a:fld>
            <a:endParaRPr kumimoji="0" lang="en-US" altLang="ja-JP" sz="1400"/>
          </a:p>
        </p:txBody>
      </p:sp>
      <p:sp>
        <p:nvSpPr>
          <p:cNvPr id="7172" name="スライド番号プレースホルダ 5">
            <a:extLst>
              <a:ext uri="{FF2B5EF4-FFF2-40B4-BE49-F238E27FC236}">
                <a16:creationId xmlns:a16="http://schemas.microsoft.com/office/drawing/2014/main" id="{48A23D38-F967-F0B3-A7FD-262B74DA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25F761-642B-49AB-9833-7550C179521E}" type="slidenum">
              <a:rPr kumimoji="0" lang="en-US" altLang="ja-JP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A9763460-A6C2-B5CE-4F77-355C1CFBAA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795963" y="6248400"/>
            <a:ext cx="3209925" cy="474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Node consistency and arc consistency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789B34E-2768-3B4D-AF18-FFFF62C31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628" y="476672"/>
            <a:ext cx="6313024" cy="128109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122DB27C-1691-8276-111F-7A7E024F7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732" y="2300732"/>
            <a:ext cx="4109061" cy="418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97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コンテンツ プレースホルダ 2">
            <a:extLst>
              <a:ext uri="{FF2B5EF4-FFF2-40B4-BE49-F238E27FC236}">
                <a16:creationId xmlns:a16="http://schemas.microsoft.com/office/drawing/2014/main" id="{F8670AFE-FBA2-5365-A70B-D30395945B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Domain</a:t>
            </a:r>
            <a:br>
              <a:rPr lang="en-US" altLang="ja-JP"/>
            </a:br>
            <a:r>
              <a:rPr lang="en-US" altLang="ja-JP"/>
              <a:t>X :: 1..5      cf. member(X,[1,2,3,4,5])</a:t>
            </a:r>
            <a:br>
              <a:rPr lang="en-US" altLang="ja-JP"/>
            </a:br>
            <a:r>
              <a:rPr lang="en-US" altLang="ja-JP"/>
              <a:t>[X,Y,Z] :: 1..5</a:t>
            </a:r>
          </a:p>
          <a:p>
            <a:pPr eaLnBrk="1" hangingPunct="1"/>
            <a:r>
              <a:rPr lang="en-US" altLang="ja-JP"/>
              <a:t>Arithmetic constraint</a:t>
            </a:r>
            <a:br>
              <a:rPr lang="en-US" altLang="ja-JP"/>
            </a:br>
            <a:r>
              <a:rPr lang="en-US" altLang="ja-JP"/>
              <a:t>X+Y #= 1</a:t>
            </a:r>
            <a:br>
              <a:rPr lang="en-US" altLang="ja-JP"/>
            </a:br>
            <a:r>
              <a:rPr lang="en-US" altLang="ja-JP"/>
              <a:t>X #=&lt; 10</a:t>
            </a:r>
          </a:p>
        </p:txBody>
      </p:sp>
      <p:sp>
        <p:nvSpPr>
          <p:cNvPr id="7171" name="日付プレースホルダ 3">
            <a:extLst>
              <a:ext uri="{FF2B5EF4-FFF2-40B4-BE49-F238E27FC236}">
                <a16:creationId xmlns:a16="http://schemas.microsoft.com/office/drawing/2014/main" id="{25B7BEE8-7BBB-6864-7872-99E4A373785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BBF122-2902-47AD-9510-15D9F2675712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2025/6/12</a:t>
            </a:fld>
            <a:endParaRPr kumimoji="0" lang="en-US" altLang="ja-JP" sz="1400"/>
          </a:p>
        </p:txBody>
      </p:sp>
      <p:sp>
        <p:nvSpPr>
          <p:cNvPr id="7172" name="スライド番号プレースホルダ 5">
            <a:extLst>
              <a:ext uri="{FF2B5EF4-FFF2-40B4-BE49-F238E27FC236}">
                <a16:creationId xmlns:a16="http://schemas.microsoft.com/office/drawing/2014/main" id="{48A23D38-F967-F0B3-A7FD-262B74DAD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25F761-642B-49AB-9833-7550C179521E}" type="slidenum">
              <a:rPr kumimoji="0" lang="en-US" altLang="ja-JP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7173" name="Rectangle 10">
            <a:extLst>
              <a:ext uri="{FF2B5EF4-FFF2-40B4-BE49-F238E27FC236}">
                <a16:creationId xmlns:a16="http://schemas.microsoft.com/office/drawing/2014/main" id="{A9763460-A6C2-B5CE-4F77-355C1CFBAA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795963" y="6248400"/>
            <a:ext cx="3209925" cy="474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Node consistency and arc consistency</a:t>
            </a:r>
          </a:p>
        </p:txBody>
      </p:sp>
      <p:sp>
        <p:nvSpPr>
          <p:cNvPr id="8" name="コンテンツ プレースホルダ 2">
            <a:extLst>
              <a:ext uri="{FF2B5EF4-FFF2-40B4-BE49-F238E27FC236}">
                <a16:creationId xmlns:a16="http://schemas.microsoft.com/office/drawing/2014/main" id="{DAF65C58-5856-B535-6852-4044BC7FE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160463"/>
            <a:ext cx="7693025" cy="6842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ja-JP" kern="0" dirty="0"/>
              <a:t>Predicates for CSP (finite domain)</a:t>
            </a:r>
          </a:p>
        </p:txBody>
      </p:sp>
    </p:spTree>
    <p:extLst>
      <p:ext uri="{BB962C8B-B14F-4D97-AF65-F5344CB8AC3E}">
        <p14:creationId xmlns:p14="http://schemas.microsoft.com/office/powerpoint/2010/main" val="973904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付プレースホルダ 3">
            <a:extLst>
              <a:ext uri="{FF2B5EF4-FFF2-40B4-BE49-F238E27FC236}">
                <a16:creationId xmlns:a16="http://schemas.microsoft.com/office/drawing/2014/main" id="{D07EB16B-F1BF-75C1-D5AA-E95EA4CA034A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47AB3A-F8CE-4338-B09E-724B1B63D424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2025/6/12</a:t>
            </a:fld>
            <a:endParaRPr kumimoji="0" lang="en-US" altLang="ja-JP" sz="1400"/>
          </a:p>
        </p:txBody>
      </p:sp>
      <p:sp>
        <p:nvSpPr>
          <p:cNvPr id="8195" name="スライド番号プレースホルダ 5">
            <a:extLst>
              <a:ext uri="{FF2B5EF4-FFF2-40B4-BE49-F238E27FC236}">
                <a16:creationId xmlns:a16="http://schemas.microsoft.com/office/drawing/2014/main" id="{174F28CD-CBC4-2FE6-E553-002CFB9C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63BFF26-6B64-46C5-A0CC-3C08499BC6B4}" type="slidenum">
              <a:rPr kumimoji="0" lang="en-US" altLang="ja-JP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8196" name="Rectangle 10">
            <a:extLst>
              <a:ext uri="{FF2B5EF4-FFF2-40B4-BE49-F238E27FC236}">
                <a16:creationId xmlns:a16="http://schemas.microsoft.com/office/drawing/2014/main" id="{FB8AADE5-8C20-CE62-5B94-9EF5F074E7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795963" y="6248400"/>
            <a:ext cx="3209925" cy="474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Node consistency and arc consistency</a:t>
            </a:r>
          </a:p>
        </p:txBody>
      </p:sp>
      <p:sp>
        <p:nvSpPr>
          <p:cNvPr id="8" name="コンテンツ プレースホルダ 2">
            <a:extLst>
              <a:ext uri="{FF2B5EF4-FFF2-40B4-BE49-F238E27FC236}">
                <a16:creationId xmlns:a16="http://schemas.microsoft.com/office/drawing/2014/main" id="{ED717B52-5C98-DFB2-13D9-09A77710B7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160463"/>
            <a:ext cx="7693025" cy="68421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itchFamily="2" charset="2"/>
              <a:buChar char="l"/>
              <a:defRPr kumimoji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ja-JP" kern="0" dirty="0"/>
              <a:t>Predicates for CSP (finite domain)</a:t>
            </a:r>
          </a:p>
        </p:txBody>
      </p:sp>
      <p:pic>
        <p:nvPicPr>
          <p:cNvPr id="8198" name="図 3">
            <a:extLst>
              <a:ext uri="{FF2B5EF4-FFF2-40B4-BE49-F238E27FC236}">
                <a16:creationId xmlns:a16="http://schemas.microsoft.com/office/drawing/2014/main" id="{718437BF-1283-2CBD-FFF9-7798489CE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2611438"/>
            <a:ext cx="5553075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9" name="図 5">
            <a:extLst>
              <a:ext uri="{FF2B5EF4-FFF2-40B4-BE49-F238E27FC236}">
                <a16:creationId xmlns:a16="http://schemas.microsoft.com/office/drawing/2014/main" id="{44EEC9A2-FC37-DD4B-CFF5-A702ECF10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775" y="4365625"/>
            <a:ext cx="793750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>
            <a:extLst>
              <a:ext uri="{FF2B5EF4-FFF2-40B4-BE49-F238E27FC236}">
                <a16:creationId xmlns:a16="http://schemas.microsoft.com/office/drawing/2014/main" id="{2F634771-C96F-1B7E-2BC6-6D69CCCE6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Node consistency for binary CSPs</a:t>
            </a:r>
            <a:endParaRPr lang="ja-JP" altLang="en-US"/>
          </a:p>
        </p:txBody>
      </p:sp>
      <p:sp>
        <p:nvSpPr>
          <p:cNvPr id="9219" name="コンテンツ プレースホルダ 2">
            <a:extLst>
              <a:ext uri="{FF2B5EF4-FFF2-40B4-BE49-F238E27FC236}">
                <a16:creationId xmlns:a16="http://schemas.microsoft.com/office/drawing/2014/main" id="{69750D46-C884-978B-59F4-BD14BE9E9F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 primitive constraint c is </a:t>
            </a:r>
            <a:r>
              <a:rPr lang="en-US" altLang="ja-JP" i="1"/>
              <a:t>node consistent </a:t>
            </a:r>
            <a:r>
              <a:rPr lang="en-US" altLang="ja-JP"/>
              <a:t>with domain D if either |vars(c)|</a:t>
            </a:r>
            <a:r>
              <a:rPr lang="ja-JP" altLang="en-US"/>
              <a:t>≠</a:t>
            </a:r>
            <a:r>
              <a:rPr lang="en-US" altLang="ja-JP"/>
              <a:t>1 or, if vars(c)={x}, then for each d</a:t>
            </a:r>
            <a:r>
              <a:rPr lang="ja-JP" altLang="en-US"/>
              <a:t>∈</a:t>
            </a:r>
            <a:r>
              <a:rPr lang="en-US" altLang="ja-JP"/>
              <a:t>D(x),{x</a:t>
            </a:r>
            <a:r>
              <a:rPr lang="ja-JP" altLang="en-US"/>
              <a:t>→</a:t>
            </a:r>
            <a:r>
              <a:rPr lang="en-US" altLang="ja-JP"/>
              <a:t>d} is a solution of c.</a:t>
            </a:r>
            <a:br>
              <a:rPr lang="en-US" altLang="ja-JP"/>
            </a:br>
            <a:r>
              <a:rPr lang="en-US" altLang="ja-JP"/>
              <a:t>A CSP with constraint c1</a:t>
            </a:r>
            <a:r>
              <a:rPr lang="ja-JP" altLang="en-US"/>
              <a:t>∧</a:t>
            </a:r>
            <a:r>
              <a:rPr lang="en-US" altLang="ja-JP"/>
              <a:t>…</a:t>
            </a:r>
            <a:r>
              <a:rPr lang="ja-JP" altLang="en-US"/>
              <a:t>∧</a:t>
            </a:r>
            <a:r>
              <a:rPr lang="en-US" altLang="ja-JP"/>
              <a:t>cn and domain D </a:t>
            </a:r>
            <a:r>
              <a:rPr lang="en-US" altLang="ja-JP" i="1"/>
              <a:t>is node consistent </a:t>
            </a:r>
            <a:r>
              <a:rPr lang="en-US" altLang="ja-JP"/>
              <a:t>if each primitive constraint ci is node consistent with D for 1</a:t>
            </a:r>
            <a:r>
              <a:rPr lang="ja-JP" altLang="en-US"/>
              <a:t>≦</a:t>
            </a:r>
            <a:r>
              <a:rPr lang="en-US" altLang="ja-JP"/>
              <a:t>i</a:t>
            </a:r>
            <a:r>
              <a:rPr lang="ja-JP" altLang="en-US"/>
              <a:t>≦</a:t>
            </a:r>
            <a:r>
              <a:rPr lang="en-US" altLang="ja-JP"/>
              <a:t>n.</a:t>
            </a:r>
          </a:p>
        </p:txBody>
      </p:sp>
      <p:sp>
        <p:nvSpPr>
          <p:cNvPr id="9220" name="日付プレースホルダ 3">
            <a:extLst>
              <a:ext uri="{FF2B5EF4-FFF2-40B4-BE49-F238E27FC236}">
                <a16:creationId xmlns:a16="http://schemas.microsoft.com/office/drawing/2014/main" id="{819C4D90-8BCB-B0DA-82D5-FCED7125F67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5D2FC6B-78ED-4D0E-B1D5-8D83E57DCCED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2025/6/12</a:t>
            </a:fld>
            <a:endParaRPr kumimoji="0" lang="en-US" altLang="ja-JP" sz="1400"/>
          </a:p>
        </p:txBody>
      </p:sp>
      <p:sp>
        <p:nvSpPr>
          <p:cNvPr id="9221" name="スライド番号プレースホルダ 5">
            <a:extLst>
              <a:ext uri="{FF2B5EF4-FFF2-40B4-BE49-F238E27FC236}">
                <a16:creationId xmlns:a16="http://schemas.microsoft.com/office/drawing/2014/main" id="{234C1E36-99EB-F2FF-5988-F2C4CF3AC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D54B774-4F9C-44DC-BC9E-197452356182}" type="slidenum">
              <a:rPr kumimoji="0" lang="en-US" altLang="ja-JP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9222" name="Rectangle 10">
            <a:extLst>
              <a:ext uri="{FF2B5EF4-FFF2-40B4-BE49-F238E27FC236}">
                <a16:creationId xmlns:a16="http://schemas.microsoft.com/office/drawing/2014/main" id="{809AF52F-6C95-80E3-CAE6-46C324FA94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795963" y="6248400"/>
            <a:ext cx="3209925" cy="474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Node consistency and arc consistency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1">
            <a:extLst>
              <a:ext uri="{FF2B5EF4-FFF2-40B4-BE49-F238E27FC236}">
                <a16:creationId xmlns:a16="http://schemas.microsoft.com/office/drawing/2014/main" id="{287B951D-8B6E-4232-A046-37D211CDB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Arc consistency for binary CSPs</a:t>
            </a:r>
            <a:endParaRPr lang="ja-JP" altLang="en-US"/>
          </a:p>
        </p:txBody>
      </p:sp>
      <p:sp>
        <p:nvSpPr>
          <p:cNvPr id="10243" name="コンテンツ プレースホルダ 2">
            <a:extLst>
              <a:ext uri="{FF2B5EF4-FFF2-40B4-BE49-F238E27FC236}">
                <a16:creationId xmlns:a16="http://schemas.microsoft.com/office/drawing/2014/main" id="{D2951C24-DA31-2093-2F35-A09AD54606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8078788" cy="3724275"/>
          </a:xfrm>
        </p:spPr>
        <p:txBody>
          <a:bodyPr/>
          <a:lstStyle/>
          <a:p>
            <a:pPr eaLnBrk="1" hangingPunct="1"/>
            <a:r>
              <a:rPr lang="en-US" altLang="ja-JP"/>
              <a:t>A primitive constraint c is </a:t>
            </a:r>
            <a:r>
              <a:rPr lang="en-US" altLang="ja-JP" i="1"/>
              <a:t>arc consistent </a:t>
            </a:r>
            <a:r>
              <a:rPr lang="en-US" altLang="ja-JP"/>
              <a:t>with domain D if either |vars(c)|</a:t>
            </a:r>
            <a:r>
              <a:rPr lang="ja-JP" altLang="en-US"/>
              <a:t>≠</a:t>
            </a:r>
            <a:r>
              <a:rPr lang="en-US" altLang="ja-JP"/>
              <a:t>2 or, if vars(c)={x,y}, then for each dx</a:t>
            </a:r>
            <a:r>
              <a:rPr lang="ja-JP" altLang="en-US"/>
              <a:t>∈</a:t>
            </a:r>
            <a:r>
              <a:rPr lang="en-US" altLang="ja-JP"/>
              <a:t>D(x), there is some dy</a:t>
            </a:r>
            <a:r>
              <a:rPr lang="ja-JP" altLang="en-US"/>
              <a:t>∈</a:t>
            </a:r>
            <a:r>
              <a:rPr lang="en-US" altLang="ja-JP"/>
              <a:t>D(y) such that {x</a:t>
            </a:r>
            <a:r>
              <a:rPr lang="ja-JP" altLang="en-US"/>
              <a:t>→</a:t>
            </a:r>
            <a:r>
              <a:rPr lang="en-US" altLang="ja-JP"/>
              <a:t>dx,y</a:t>
            </a:r>
            <a:r>
              <a:rPr lang="ja-JP" altLang="en-US"/>
              <a:t>→</a:t>
            </a:r>
            <a:r>
              <a:rPr lang="en-US" altLang="ja-JP"/>
              <a:t>dy} is a solution of c and for each dy</a:t>
            </a:r>
            <a:r>
              <a:rPr lang="ja-JP" altLang="en-US"/>
              <a:t>∈</a:t>
            </a:r>
            <a:r>
              <a:rPr lang="en-US" altLang="ja-JP"/>
              <a:t>D(y), there is some dx</a:t>
            </a:r>
            <a:r>
              <a:rPr lang="ja-JP" altLang="en-US"/>
              <a:t>∈</a:t>
            </a:r>
            <a:r>
              <a:rPr lang="en-US" altLang="ja-JP"/>
              <a:t>D(x) such that {x</a:t>
            </a:r>
            <a:r>
              <a:rPr lang="ja-JP" altLang="en-US"/>
              <a:t>→</a:t>
            </a:r>
            <a:r>
              <a:rPr lang="en-US" altLang="ja-JP"/>
              <a:t>dx,y</a:t>
            </a:r>
            <a:r>
              <a:rPr lang="ja-JP" altLang="en-US"/>
              <a:t>→</a:t>
            </a:r>
            <a:r>
              <a:rPr lang="en-US" altLang="ja-JP"/>
              <a:t>dy} is a solution of c.</a:t>
            </a:r>
            <a:br>
              <a:rPr lang="en-US" altLang="ja-JP"/>
            </a:br>
            <a:r>
              <a:rPr lang="en-US" altLang="ja-JP"/>
              <a:t>A CSP with constraint c1</a:t>
            </a:r>
            <a:r>
              <a:rPr lang="ja-JP" altLang="en-US"/>
              <a:t>∧</a:t>
            </a:r>
            <a:r>
              <a:rPr lang="en-US" altLang="ja-JP"/>
              <a:t>…</a:t>
            </a:r>
            <a:r>
              <a:rPr lang="ja-JP" altLang="en-US"/>
              <a:t>∧</a:t>
            </a:r>
            <a:r>
              <a:rPr lang="en-US" altLang="ja-JP"/>
              <a:t>cn and domain D </a:t>
            </a:r>
            <a:r>
              <a:rPr lang="en-US" altLang="ja-JP" i="1"/>
              <a:t>is arc consistent </a:t>
            </a:r>
            <a:r>
              <a:rPr lang="en-US" altLang="ja-JP"/>
              <a:t>if each primitive constraint ci is arc consistent with D for 1</a:t>
            </a:r>
            <a:r>
              <a:rPr lang="ja-JP" altLang="en-US"/>
              <a:t>≦</a:t>
            </a:r>
            <a:r>
              <a:rPr lang="en-US" altLang="ja-JP"/>
              <a:t>i</a:t>
            </a:r>
            <a:r>
              <a:rPr lang="ja-JP" altLang="en-US"/>
              <a:t>≦</a:t>
            </a:r>
            <a:r>
              <a:rPr lang="en-US" altLang="ja-JP"/>
              <a:t>n.</a:t>
            </a:r>
          </a:p>
          <a:p>
            <a:pPr eaLnBrk="1" hangingPunct="1"/>
            <a:endParaRPr lang="ja-JP" altLang="en-US"/>
          </a:p>
        </p:txBody>
      </p:sp>
      <p:sp>
        <p:nvSpPr>
          <p:cNvPr id="10244" name="日付プレースホルダ 3">
            <a:extLst>
              <a:ext uri="{FF2B5EF4-FFF2-40B4-BE49-F238E27FC236}">
                <a16:creationId xmlns:a16="http://schemas.microsoft.com/office/drawing/2014/main" id="{383780B8-EF62-FD82-7B87-A5E78DAC6DD2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6FCCEC8-94B8-4C56-9F0F-3F8D22BDA10C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2025/6/12</a:t>
            </a:fld>
            <a:endParaRPr kumimoji="0" lang="en-US" altLang="ja-JP" sz="1400"/>
          </a:p>
        </p:txBody>
      </p:sp>
      <p:sp>
        <p:nvSpPr>
          <p:cNvPr id="10245" name="スライド番号プレースホルダ 5">
            <a:extLst>
              <a:ext uri="{FF2B5EF4-FFF2-40B4-BE49-F238E27FC236}">
                <a16:creationId xmlns:a16="http://schemas.microsoft.com/office/drawing/2014/main" id="{9BD96FBF-4DEB-EE21-B1B3-12D9AD7C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A57D29-4078-458D-9BD9-09A5713C95D1}" type="slidenum">
              <a:rPr kumimoji="0" lang="en-US" altLang="ja-JP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10246" name="Rectangle 10">
            <a:extLst>
              <a:ext uri="{FF2B5EF4-FFF2-40B4-BE49-F238E27FC236}">
                <a16:creationId xmlns:a16="http://schemas.microsoft.com/office/drawing/2014/main" id="{B02710ED-BDD7-9212-8CD7-149A03FA66C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795963" y="6248400"/>
            <a:ext cx="3209925" cy="474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Node consistency and arc consistency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1">
            <a:extLst>
              <a:ext uri="{FF2B5EF4-FFF2-40B4-BE49-F238E27FC236}">
                <a16:creationId xmlns:a16="http://schemas.microsoft.com/office/drawing/2014/main" id="{2FECDBC3-C9E4-1ECA-87D8-F8876DDFA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An example</a:t>
            </a:r>
            <a:endParaRPr lang="ja-JP" altLang="en-US"/>
          </a:p>
        </p:txBody>
      </p:sp>
      <p:sp>
        <p:nvSpPr>
          <p:cNvPr id="11267" name="コンテンツ プレースホルダ 2">
            <a:extLst>
              <a:ext uri="{FF2B5EF4-FFF2-40B4-BE49-F238E27FC236}">
                <a16:creationId xmlns:a16="http://schemas.microsoft.com/office/drawing/2014/main" id="{CF6B6666-E742-5514-84F2-846FE782EC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8305800" cy="37242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ja-JP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/>
              <a:t> X&lt;Y </a:t>
            </a:r>
            <a:r>
              <a:rPr lang="ja-JP" altLang="en-US"/>
              <a:t>∧</a:t>
            </a:r>
            <a:r>
              <a:rPr lang="en-US" altLang="ja-JP"/>
              <a:t> Y&lt;Z </a:t>
            </a:r>
            <a:r>
              <a:rPr lang="ja-JP" altLang="en-US"/>
              <a:t>∧ </a:t>
            </a:r>
            <a:r>
              <a:rPr lang="en-US" altLang="ja-JP"/>
              <a:t>Z</a:t>
            </a:r>
            <a:r>
              <a:rPr lang="ja-JP" altLang="en-US"/>
              <a:t>≦</a:t>
            </a:r>
            <a:r>
              <a:rPr lang="en-US" altLang="ja-JP"/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/>
              <a:t>with the domain D where D(X)=D(Y)=D(Z)={1,2,3}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ja-JP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/>
              <a:t>Is this node consistent? Or arc consistent?</a:t>
            </a:r>
            <a:endParaRPr lang="ja-JP" altLang="en-US"/>
          </a:p>
        </p:txBody>
      </p:sp>
      <p:sp>
        <p:nvSpPr>
          <p:cNvPr id="11268" name="日付プレースホルダ 3">
            <a:extLst>
              <a:ext uri="{FF2B5EF4-FFF2-40B4-BE49-F238E27FC236}">
                <a16:creationId xmlns:a16="http://schemas.microsoft.com/office/drawing/2014/main" id="{E3AD4B79-AB20-8319-AD34-C36A6D7C0B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69014BE-D10E-4124-9A76-14A6FF7F36B8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2025/6/12</a:t>
            </a:fld>
            <a:endParaRPr kumimoji="0" lang="en-US" altLang="ja-JP" sz="1400"/>
          </a:p>
        </p:txBody>
      </p:sp>
      <p:sp>
        <p:nvSpPr>
          <p:cNvPr id="11269" name="スライド番号プレースホルダ 5">
            <a:extLst>
              <a:ext uri="{FF2B5EF4-FFF2-40B4-BE49-F238E27FC236}">
                <a16:creationId xmlns:a16="http://schemas.microsoft.com/office/drawing/2014/main" id="{04F82046-AB1E-E5DB-4476-584A28A1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D72510-0AE4-4997-9B45-DE99F5CAA0E7}" type="slidenum">
              <a:rPr kumimoji="0" lang="en-US" altLang="ja-JP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11270" name="Rectangle 10">
            <a:extLst>
              <a:ext uri="{FF2B5EF4-FFF2-40B4-BE49-F238E27FC236}">
                <a16:creationId xmlns:a16="http://schemas.microsoft.com/office/drawing/2014/main" id="{A221E93E-DC11-2797-9EC1-793A2A6265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795963" y="6248400"/>
            <a:ext cx="3209925" cy="474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Node consistency and arc consistency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付プレースホルダ 3">
            <a:extLst>
              <a:ext uri="{FF2B5EF4-FFF2-40B4-BE49-F238E27FC236}">
                <a16:creationId xmlns:a16="http://schemas.microsoft.com/office/drawing/2014/main" id="{BEFA8658-1BF8-5C33-BC62-57041FB4A3E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DFCCB9-40F5-4775-AE7E-84F67F74BC03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2025/6/12</a:t>
            </a:fld>
            <a:endParaRPr kumimoji="0" lang="en-US" altLang="ja-JP" sz="1400"/>
          </a:p>
        </p:txBody>
      </p:sp>
      <p:sp>
        <p:nvSpPr>
          <p:cNvPr id="12291" name="スライド番号プレースホルダ 5">
            <a:extLst>
              <a:ext uri="{FF2B5EF4-FFF2-40B4-BE49-F238E27FC236}">
                <a16:creationId xmlns:a16="http://schemas.microsoft.com/office/drawing/2014/main" id="{5F0928BE-AF55-D405-14FA-BD71884E7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2CA3A3-B0F6-4B17-BEC7-F14C6B531E2D}" type="slidenum">
              <a:rPr kumimoji="0" lang="en-US" altLang="ja-JP" sz="26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12292" name="Rectangle 10">
            <a:extLst>
              <a:ext uri="{FF2B5EF4-FFF2-40B4-BE49-F238E27FC236}">
                <a16:creationId xmlns:a16="http://schemas.microsoft.com/office/drawing/2014/main" id="{E7F5DA9B-133E-C1EF-C880-2835D2DA65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5795963" y="6248400"/>
            <a:ext cx="3209925" cy="4746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Node consistency and arc consistency</a:t>
            </a:r>
          </a:p>
        </p:txBody>
      </p:sp>
      <p:pic>
        <p:nvPicPr>
          <p:cNvPr id="12293" name="図 3">
            <a:extLst>
              <a:ext uri="{FF2B5EF4-FFF2-40B4-BE49-F238E27FC236}">
                <a16:creationId xmlns:a16="http://schemas.microsoft.com/office/drawing/2014/main" id="{1603FB37-1BBF-892C-6956-FDC3EEBC9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1268413"/>
            <a:ext cx="5927725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図 7">
            <a:extLst>
              <a:ext uri="{FF2B5EF4-FFF2-40B4-BE49-F238E27FC236}">
                <a16:creationId xmlns:a16="http://schemas.microsoft.com/office/drawing/2014/main" id="{299BDDEB-A449-EA22-F746-796E96C2F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613" y="2852738"/>
            <a:ext cx="7885112" cy="29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437</TotalTime>
  <Words>454</Words>
  <Application>Microsoft Office PowerPoint</Application>
  <PresentationFormat>画面に合わせる (4:3)</PresentationFormat>
  <Paragraphs>55</Paragraphs>
  <Slides>11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7" baseType="lpstr">
      <vt:lpstr>ＭＳ Ｐゴシック</vt:lpstr>
      <vt:lpstr>ＭＳ Ｐ明朝</vt:lpstr>
      <vt:lpstr>Arial</vt:lpstr>
      <vt:lpstr>Times New Roman</vt:lpstr>
      <vt:lpstr>Wingdings</vt:lpstr>
      <vt:lpstr>Capsules</vt:lpstr>
      <vt:lpstr>Calculation on domain and constraint (2) Report is in this file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Node consistency for binary CSPs</vt:lpstr>
      <vt:lpstr>Arc consistency for binary CSPs</vt:lpstr>
      <vt:lpstr>An example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吉江修</dc:creator>
  <cp:lastModifiedBy>修 吉江</cp:lastModifiedBy>
  <cp:revision>51</cp:revision>
  <cp:lastPrinted>1601-01-01T00:00:00Z</cp:lastPrinted>
  <dcterms:created xsi:type="dcterms:W3CDTF">1601-01-01T00:00:00Z</dcterms:created>
  <dcterms:modified xsi:type="dcterms:W3CDTF">2025-06-11T23:45:11Z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1041</vt:i4>
  </property>
</Properties>
</file>