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2.xml" ContentType="application/vnd.openxmlformats-officedocument.presentationml.tags+xml"/>
  <Override PartName="/ppt/theme/themeOverride6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7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3" r:id="rId4"/>
    <p:sldId id="302" r:id="rId5"/>
    <p:sldId id="303" r:id="rId6"/>
    <p:sldId id="265" r:id="rId7"/>
    <p:sldId id="273" r:id="rId8"/>
    <p:sldId id="304" r:id="rId9"/>
    <p:sldId id="282" r:id="rId10"/>
    <p:sldId id="272" r:id="rId11"/>
    <p:sldId id="289" r:id="rId12"/>
    <p:sldId id="278" r:id="rId13"/>
    <p:sldId id="261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1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4" autoAdjust="0"/>
    <p:restoredTop sz="94686" autoAdjust="0"/>
  </p:normalViewPr>
  <p:slideViewPr>
    <p:cSldViewPr snapToGrid="0" showGuides="1">
      <p:cViewPr varScale="1">
        <p:scale>
          <a:sx n="107" d="100"/>
          <a:sy n="107" d="100"/>
        </p:scale>
        <p:origin x="148" y="64"/>
      </p:cViewPr>
      <p:guideLst>
        <p:guide pos="416"/>
        <p:guide pos="7265"/>
        <p:guide orient="horz" pos="648"/>
        <p:guide orient="horz" pos="712"/>
        <p:guide orient="horz" pos="3929"/>
        <p:guide orient="horz" pos="1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164"/>
    </p:cViewPr>
  </p:sorterViewPr>
  <p:notesViewPr>
    <p:cSldViewPr snapToGrid="0" showGuides="1">
      <p:cViewPr varScale="1">
        <p:scale>
          <a:sx n="51" d="100"/>
          <a:sy n="51" d="100"/>
        </p:scale>
        <p:origin x="26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BE7EE84-997A-4CD3-B845-75B2FB4D1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11D08D-EE65-4E78-93D6-192491DAF0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DCC86-0B65-453D-903B-BAF9E9346E6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E7B91C-414D-4C49-AD1B-D53DAF22E5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9346E-BED8-4455-B443-E04D84400A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AC07-35C7-46B8-B718-36A1D73E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3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298B2-FD19-4274-B822-EF2557E8ECE5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2CDA2-A4AF-4925-AB5B-07E16CD86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6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2CDA2-A4AF-4925-AB5B-07E16CD86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2CDA2-A4AF-4925-AB5B-07E16CD864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6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EFBF4915-8E02-410A-8A8E-2A49BC6E919C}"/>
              </a:ext>
            </a:extLst>
          </p:cNvPr>
          <p:cNvSpPr/>
          <p:nvPr userDrawn="1"/>
        </p:nvSpPr>
        <p:spPr>
          <a:xfrm>
            <a:off x="0" y="12699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C08D1-C8C2-47BE-BC18-E543DC30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0" y="6235700"/>
            <a:ext cx="1836000" cy="365125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35904-D632-4B39-BF23-1636ACB1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87C3D8-012F-43E7-B244-F103C2158F1F}"/>
              </a:ext>
            </a:extLst>
          </p:cNvPr>
          <p:cNvSpPr/>
          <p:nvPr userDrawn="1"/>
        </p:nvSpPr>
        <p:spPr>
          <a:xfrm>
            <a:off x="-4386669" y="12699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AFF1DF67-29A8-4490-982D-266DC2BFBC9A}"/>
              </a:ext>
            </a:extLst>
          </p:cNvPr>
          <p:cNvSpPr/>
          <p:nvPr userDrawn="1"/>
        </p:nvSpPr>
        <p:spPr>
          <a:xfrm>
            <a:off x="3418661" y="-31750"/>
            <a:ext cx="8631819" cy="6946899"/>
          </a:xfrm>
          <a:custGeom>
            <a:avLst/>
            <a:gdLst>
              <a:gd name="connsiteX0" fmla="*/ 1316189 w 7483700"/>
              <a:gd name="connsiteY0" fmla="*/ 0 h 6858000"/>
              <a:gd name="connsiteX1" fmla="*/ 7474985 w 7483700"/>
              <a:gd name="connsiteY1" fmla="*/ 0 h 6858000"/>
              <a:gd name="connsiteX2" fmla="*/ 7483700 w 7483700"/>
              <a:gd name="connsiteY2" fmla="*/ 9086 h 6858000"/>
              <a:gd name="connsiteX3" fmla="*/ 7483700 w 7483700"/>
              <a:gd name="connsiteY3" fmla="*/ 6848914 h 6858000"/>
              <a:gd name="connsiteX4" fmla="*/ 7474985 w 7483700"/>
              <a:gd name="connsiteY4" fmla="*/ 6858000 h 6858000"/>
              <a:gd name="connsiteX5" fmla="*/ 1316189 w 7483700"/>
              <a:gd name="connsiteY5" fmla="*/ 6858000 h 6858000"/>
              <a:gd name="connsiteX6" fmla="*/ 1287438 w 7483700"/>
              <a:gd name="connsiteY6" fmla="*/ 6828023 h 6858000"/>
              <a:gd name="connsiteX7" fmla="*/ 0 w 7483700"/>
              <a:gd name="connsiteY7" fmla="*/ 3429000 h 6858000"/>
              <a:gd name="connsiteX8" fmla="*/ 1287438 w 7483700"/>
              <a:gd name="connsiteY8" fmla="*/ 299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3700" h="6858000">
                <a:moveTo>
                  <a:pt x="1316189" y="0"/>
                </a:moveTo>
                <a:lnTo>
                  <a:pt x="7474985" y="0"/>
                </a:lnTo>
                <a:lnTo>
                  <a:pt x="7483700" y="9086"/>
                </a:lnTo>
                <a:lnTo>
                  <a:pt x="7483700" y="6848914"/>
                </a:lnTo>
                <a:lnTo>
                  <a:pt x="7474985" y="6858000"/>
                </a:lnTo>
                <a:lnTo>
                  <a:pt x="1316189" y="6858000"/>
                </a:lnTo>
                <a:lnTo>
                  <a:pt x="1287438" y="6828023"/>
                </a:lnTo>
                <a:cubicBezTo>
                  <a:pt x="491993" y="5958137"/>
                  <a:pt x="0" y="4756401"/>
                  <a:pt x="0" y="3429000"/>
                </a:cubicBezTo>
                <a:cubicBezTo>
                  <a:pt x="0" y="2101599"/>
                  <a:pt x="491993" y="899863"/>
                  <a:pt x="1287438" y="29977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BA98FAB7-CDE8-4D4E-84FA-88215700EC52}"/>
              </a:ext>
            </a:extLst>
          </p:cNvPr>
          <p:cNvSpPr/>
          <p:nvPr userDrawn="1"/>
        </p:nvSpPr>
        <p:spPr>
          <a:xfrm>
            <a:off x="3560516" y="-31750"/>
            <a:ext cx="8631819" cy="6946899"/>
          </a:xfrm>
          <a:custGeom>
            <a:avLst/>
            <a:gdLst>
              <a:gd name="connsiteX0" fmla="*/ 1316189 w 7483700"/>
              <a:gd name="connsiteY0" fmla="*/ 0 h 6858000"/>
              <a:gd name="connsiteX1" fmla="*/ 7474985 w 7483700"/>
              <a:gd name="connsiteY1" fmla="*/ 0 h 6858000"/>
              <a:gd name="connsiteX2" fmla="*/ 7483700 w 7483700"/>
              <a:gd name="connsiteY2" fmla="*/ 9086 h 6858000"/>
              <a:gd name="connsiteX3" fmla="*/ 7483700 w 7483700"/>
              <a:gd name="connsiteY3" fmla="*/ 6848914 h 6858000"/>
              <a:gd name="connsiteX4" fmla="*/ 7474985 w 7483700"/>
              <a:gd name="connsiteY4" fmla="*/ 6858000 h 6858000"/>
              <a:gd name="connsiteX5" fmla="*/ 1316189 w 7483700"/>
              <a:gd name="connsiteY5" fmla="*/ 6858000 h 6858000"/>
              <a:gd name="connsiteX6" fmla="*/ 1287438 w 7483700"/>
              <a:gd name="connsiteY6" fmla="*/ 6828023 h 6858000"/>
              <a:gd name="connsiteX7" fmla="*/ 0 w 7483700"/>
              <a:gd name="connsiteY7" fmla="*/ 3429000 h 6858000"/>
              <a:gd name="connsiteX8" fmla="*/ 1287438 w 7483700"/>
              <a:gd name="connsiteY8" fmla="*/ 299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3700" h="6858000">
                <a:moveTo>
                  <a:pt x="1316189" y="0"/>
                </a:moveTo>
                <a:lnTo>
                  <a:pt x="7474985" y="0"/>
                </a:lnTo>
                <a:lnTo>
                  <a:pt x="7483700" y="9086"/>
                </a:lnTo>
                <a:lnTo>
                  <a:pt x="7483700" y="6848914"/>
                </a:lnTo>
                <a:lnTo>
                  <a:pt x="7474985" y="6858000"/>
                </a:lnTo>
                <a:lnTo>
                  <a:pt x="1316189" y="6858000"/>
                </a:lnTo>
                <a:lnTo>
                  <a:pt x="1287438" y="6828023"/>
                </a:lnTo>
                <a:cubicBezTo>
                  <a:pt x="491993" y="5958137"/>
                  <a:pt x="0" y="4756401"/>
                  <a:pt x="0" y="3429000"/>
                </a:cubicBezTo>
                <a:cubicBezTo>
                  <a:pt x="0" y="2101599"/>
                  <a:pt x="491993" y="899863"/>
                  <a:pt x="1287438" y="29977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6BD491FD-93FB-4590-BBAE-B2851AAB124D}"/>
              </a:ext>
            </a:extLst>
          </p:cNvPr>
          <p:cNvSpPr/>
          <p:nvPr userDrawn="1"/>
        </p:nvSpPr>
        <p:spPr>
          <a:xfrm>
            <a:off x="3560516" y="-31750"/>
            <a:ext cx="8631819" cy="6946899"/>
          </a:xfrm>
          <a:custGeom>
            <a:avLst/>
            <a:gdLst>
              <a:gd name="connsiteX0" fmla="*/ 1316189 w 7483700"/>
              <a:gd name="connsiteY0" fmla="*/ 0 h 6858000"/>
              <a:gd name="connsiteX1" fmla="*/ 7474985 w 7483700"/>
              <a:gd name="connsiteY1" fmla="*/ 0 h 6858000"/>
              <a:gd name="connsiteX2" fmla="*/ 7483700 w 7483700"/>
              <a:gd name="connsiteY2" fmla="*/ 9086 h 6858000"/>
              <a:gd name="connsiteX3" fmla="*/ 7483700 w 7483700"/>
              <a:gd name="connsiteY3" fmla="*/ 6848914 h 6858000"/>
              <a:gd name="connsiteX4" fmla="*/ 7474985 w 7483700"/>
              <a:gd name="connsiteY4" fmla="*/ 6858000 h 6858000"/>
              <a:gd name="connsiteX5" fmla="*/ 1316189 w 7483700"/>
              <a:gd name="connsiteY5" fmla="*/ 6858000 h 6858000"/>
              <a:gd name="connsiteX6" fmla="*/ 1287438 w 7483700"/>
              <a:gd name="connsiteY6" fmla="*/ 6828023 h 6858000"/>
              <a:gd name="connsiteX7" fmla="*/ 0 w 7483700"/>
              <a:gd name="connsiteY7" fmla="*/ 3429000 h 6858000"/>
              <a:gd name="connsiteX8" fmla="*/ 1287438 w 7483700"/>
              <a:gd name="connsiteY8" fmla="*/ 299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3700" h="6858000">
                <a:moveTo>
                  <a:pt x="1316189" y="0"/>
                </a:moveTo>
                <a:lnTo>
                  <a:pt x="7474985" y="0"/>
                </a:lnTo>
                <a:lnTo>
                  <a:pt x="7483700" y="9086"/>
                </a:lnTo>
                <a:lnTo>
                  <a:pt x="7483700" y="6848914"/>
                </a:lnTo>
                <a:lnTo>
                  <a:pt x="7474985" y="6858000"/>
                </a:lnTo>
                <a:lnTo>
                  <a:pt x="1316189" y="6858000"/>
                </a:lnTo>
                <a:lnTo>
                  <a:pt x="1287438" y="6828023"/>
                </a:lnTo>
                <a:cubicBezTo>
                  <a:pt x="491993" y="5958137"/>
                  <a:pt x="0" y="4756401"/>
                  <a:pt x="0" y="3429000"/>
                </a:cubicBezTo>
                <a:cubicBezTo>
                  <a:pt x="0" y="2101599"/>
                  <a:pt x="491993" y="899863"/>
                  <a:pt x="1287438" y="2997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4A2388E-28E6-408E-A681-943DC24E685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798900" y="2018397"/>
            <a:ext cx="720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466B589-CD96-4BC7-8785-093A97CBAFD9}"/>
              </a:ext>
            </a:extLst>
          </p:cNvPr>
          <p:cNvCxnSpPr>
            <a:cxnSpLocks/>
          </p:cNvCxnSpPr>
          <p:nvPr userDrawn="1"/>
        </p:nvCxnSpPr>
        <p:spPr>
          <a:xfrm>
            <a:off x="4337760" y="3370260"/>
            <a:ext cx="7164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BE4E6DCA-F24F-403C-8377-50ABFA68C8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7760" y="2115127"/>
            <a:ext cx="7175500" cy="11493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26" name="Picture 2" descr="早稻田大学_百度百科">
            <a:extLst>
              <a:ext uri="{FF2B5EF4-FFF2-40B4-BE49-F238E27FC236}">
                <a16:creationId xmlns:a16="http://schemas.microsoft.com/office/drawing/2014/main" id="{2C27A979-CE23-39EB-2419-10C67041E5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51" y="192368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4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F95E176-CBCF-41B8-8D21-9CE8075FBDD1}"/>
              </a:ext>
            </a:extLst>
          </p:cNvPr>
          <p:cNvSpPr/>
          <p:nvPr userDrawn="1"/>
        </p:nvSpPr>
        <p:spPr>
          <a:xfrm>
            <a:off x="0" y="3464999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355D56-59AB-46AD-A4BC-D843D2AEDE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8A12BC-3914-446D-AB20-BB3627497E13}"/>
              </a:ext>
            </a:extLst>
          </p:cNvPr>
          <p:cNvSpPr/>
          <p:nvPr userDrawn="1"/>
        </p:nvSpPr>
        <p:spPr>
          <a:xfrm rot="16200000">
            <a:off x="6064386" y="-2637001"/>
            <a:ext cx="72000" cy="122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085FEB-465D-431E-8AEF-6C1DBA72072F}"/>
              </a:ext>
            </a:extLst>
          </p:cNvPr>
          <p:cNvSpPr>
            <a:spLocks/>
          </p:cNvSpPr>
          <p:nvPr userDrawn="1"/>
        </p:nvSpPr>
        <p:spPr>
          <a:xfrm>
            <a:off x="929193" y="1240809"/>
            <a:ext cx="10332000" cy="25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D281A10E-851C-4A84-A73D-716E965670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08063" y="1288639"/>
            <a:ext cx="10182225" cy="2470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F95E176-CBCF-41B8-8D21-9CE8075FBDD1}"/>
              </a:ext>
            </a:extLst>
          </p:cNvPr>
          <p:cNvSpPr/>
          <p:nvPr userDrawn="1"/>
        </p:nvSpPr>
        <p:spPr>
          <a:xfrm>
            <a:off x="-1614" y="1119339"/>
            <a:ext cx="12192000" cy="27134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355D56-59AB-46AD-A4BC-D843D2AEDE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8A12BC-3914-446D-AB20-BB3627497E13}"/>
              </a:ext>
            </a:extLst>
          </p:cNvPr>
          <p:cNvSpPr/>
          <p:nvPr userDrawn="1"/>
        </p:nvSpPr>
        <p:spPr>
          <a:xfrm rot="16200000">
            <a:off x="6064386" y="-2263374"/>
            <a:ext cx="72000" cy="122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085FEB-465D-431E-8AEF-6C1DBA72072F}"/>
              </a:ext>
            </a:extLst>
          </p:cNvPr>
          <p:cNvSpPr>
            <a:spLocks/>
          </p:cNvSpPr>
          <p:nvPr userDrawn="1"/>
        </p:nvSpPr>
        <p:spPr>
          <a:xfrm>
            <a:off x="1438305" y="3312270"/>
            <a:ext cx="4420362" cy="25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D281A10E-851C-4A84-A73D-716E965670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81382" y="3373195"/>
            <a:ext cx="4134208" cy="24701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DD8A44-47C1-4D48-92F8-1ED1A225FD65}"/>
              </a:ext>
            </a:extLst>
          </p:cNvPr>
          <p:cNvSpPr>
            <a:spLocks/>
          </p:cNvSpPr>
          <p:nvPr userDrawn="1"/>
        </p:nvSpPr>
        <p:spPr>
          <a:xfrm>
            <a:off x="6333334" y="3312270"/>
            <a:ext cx="4420362" cy="259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图片占位符 4">
            <a:extLst>
              <a:ext uri="{FF2B5EF4-FFF2-40B4-BE49-F238E27FC236}">
                <a16:creationId xmlns:a16="http://schemas.microsoft.com/office/drawing/2014/main" id="{0399ED78-77E3-477A-BE8B-BD75463FD2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6411" y="3373195"/>
            <a:ext cx="4134208" cy="2470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4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E2EC07-DA98-4B4D-9959-8F15B2572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474B06-F346-4B00-99EE-22EC95355F5C}"/>
              </a:ext>
            </a:extLst>
          </p:cNvPr>
          <p:cNvSpPr/>
          <p:nvPr userDrawn="1"/>
        </p:nvSpPr>
        <p:spPr>
          <a:xfrm>
            <a:off x="8222172" y="2563108"/>
            <a:ext cx="2929738" cy="34596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图片占位符 4">
            <a:extLst>
              <a:ext uri="{FF2B5EF4-FFF2-40B4-BE49-F238E27FC236}">
                <a16:creationId xmlns:a16="http://schemas.microsoft.com/office/drawing/2014/main" id="{A621AF99-BB2D-4EA5-97C8-FFE657DD6C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12233" y="2749550"/>
            <a:ext cx="3025775" cy="338455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5B252F-8A36-43A0-9883-6AE2236957B0}"/>
              </a:ext>
            </a:extLst>
          </p:cNvPr>
          <p:cNvSpPr/>
          <p:nvPr userDrawn="1"/>
        </p:nvSpPr>
        <p:spPr>
          <a:xfrm>
            <a:off x="1253993" y="1235500"/>
            <a:ext cx="2929738" cy="345963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图片占位符 4">
            <a:extLst>
              <a:ext uri="{FF2B5EF4-FFF2-40B4-BE49-F238E27FC236}">
                <a16:creationId xmlns:a16="http://schemas.microsoft.com/office/drawing/2014/main" id="{60FB3270-83D2-4E63-8FCA-8CAA21F30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4054" y="1421942"/>
            <a:ext cx="3025775" cy="33845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707A48F-ABDD-455B-A053-8BD73F810EDB}"/>
              </a:ext>
            </a:extLst>
          </p:cNvPr>
          <p:cNvSpPr>
            <a:spLocks noChangeAspect="1"/>
          </p:cNvSpPr>
          <p:nvPr userDrawn="1"/>
        </p:nvSpPr>
        <p:spPr>
          <a:xfrm>
            <a:off x="1050796" y="1406550"/>
            <a:ext cx="7469036" cy="446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2DE6D2-0F60-4FC0-A54F-A0CEF63D5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C9F7472D-9606-41E2-AD62-F6457BCC16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87450" y="1489075"/>
            <a:ext cx="2620963" cy="42989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186C22B3-8377-4B80-B4A0-620AA6A93C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9700" y="1489074"/>
            <a:ext cx="4430630" cy="219680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E990702-F784-49BC-B118-FBE93C60CC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49700" y="3808413"/>
            <a:ext cx="2146300" cy="197961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图片占位符 8">
            <a:extLst>
              <a:ext uri="{FF2B5EF4-FFF2-40B4-BE49-F238E27FC236}">
                <a16:creationId xmlns:a16="http://schemas.microsoft.com/office/drawing/2014/main" id="{98A126A2-6C26-491F-954B-6DF773AFE1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4030" y="3808413"/>
            <a:ext cx="2146300" cy="19796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B44D11B-A6A5-4F02-A486-3417897E9D03}"/>
              </a:ext>
            </a:extLst>
          </p:cNvPr>
          <p:cNvSpPr/>
          <p:nvPr userDrawn="1"/>
        </p:nvSpPr>
        <p:spPr>
          <a:xfrm>
            <a:off x="0" y="1940546"/>
            <a:ext cx="12192000" cy="3402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CDE0EF-52E9-4A8C-AB9A-E6BCC59CD6EE}"/>
              </a:ext>
            </a:extLst>
          </p:cNvPr>
          <p:cNvSpPr/>
          <p:nvPr userDrawn="1"/>
        </p:nvSpPr>
        <p:spPr>
          <a:xfrm rot="16200000">
            <a:off x="6066000" y="-798509"/>
            <a:ext cx="72000" cy="1220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0350DB-82F4-4828-A162-DB9BE16F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六边形 8">
            <a:extLst>
              <a:ext uri="{FF2B5EF4-FFF2-40B4-BE49-F238E27FC236}">
                <a16:creationId xmlns:a16="http://schemas.microsoft.com/office/drawing/2014/main" id="{D08A9291-4064-4727-9405-5CD59E635EF4}"/>
              </a:ext>
            </a:extLst>
          </p:cNvPr>
          <p:cNvSpPr>
            <a:spLocks noChangeAspect="1"/>
          </p:cNvSpPr>
          <p:nvPr userDrawn="1"/>
        </p:nvSpPr>
        <p:spPr>
          <a:xfrm>
            <a:off x="7490414" y="1226859"/>
            <a:ext cx="2630880" cy="2268000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2AF55D4B-FB04-4873-A955-A5E2C446C6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811" y="1292718"/>
            <a:ext cx="2478087" cy="2136282"/>
          </a:xfrm>
          <a:custGeom>
            <a:avLst/>
            <a:gdLst>
              <a:gd name="connsiteX0" fmla="*/ 534071 w 2478087"/>
              <a:gd name="connsiteY0" fmla="*/ 0 h 2136282"/>
              <a:gd name="connsiteX1" fmla="*/ 1944017 w 2478087"/>
              <a:gd name="connsiteY1" fmla="*/ 0 h 2136282"/>
              <a:gd name="connsiteX2" fmla="*/ 2478087 w 2478087"/>
              <a:gd name="connsiteY2" fmla="*/ 1068141 h 2136282"/>
              <a:gd name="connsiteX3" fmla="*/ 1944017 w 2478087"/>
              <a:gd name="connsiteY3" fmla="*/ 2136282 h 2136282"/>
              <a:gd name="connsiteX4" fmla="*/ 534071 w 2478087"/>
              <a:gd name="connsiteY4" fmla="*/ 2136282 h 2136282"/>
              <a:gd name="connsiteX5" fmla="*/ 0 w 2478087"/>
              <a:gd name="connsiteY5" fmla="*/ 1068141 h 213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8087" h="2136282">
                <a:moveTo>
                  <a:pt x="534071" y="0"/>
                </a:moveTo>
                <a:lnTo>
                  <a:pt x="1944017" y="0"/>
                </a:lnTo>
                <a:lnTo>
                  <a:pt x="2478087" y="1068141"/>
                </a:lnTo>
                <a:lnTo>
                  <a:pt x="1944017" y="2136282"/>
                </a:lnTo>
                <a:lnTo>
                  <a:pt x="534071" y="2136282"/>
                </a:lnTo>
                <a:lnTo>
                  <a:pt x="0" y="10681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六边形 9">
            <a:extLst>
              <a:ext uri="{FF2B5EF4-FFF2-40B4-BE49-F238E27FC236}">
                <a16:creationId xmlns:a16="http://schemas.microsoft.com/office/drawing/2014/main" id="{50CA3CC0-D3F0-4F3B-8C2A-C82A62BA211B}"/>
              </a:ext>
            </a:extLst>
          </p:cNvPr>
          <p:cNvSpPr>
            <a:spLocks noChangeAspect="1"/>
          </p:cNvSpPr>
          <p:nvPr userDrawn="1"/>
        </p:nvSpPr>
        <p:spPr>
          <a:xfrm>
            <a:off x="8844052" y="3560718"/>
            <a:ext cx="2630880" cy="2268000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552EE154-75A6-4370-9FD6-30B61B4064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20449" y="3626577"/>
            <a:ext cx="2478087" cy="2136282"/>
          </a:xfrm>
          <a:custGeom>
            <a:avLst/>
            <a:gdLst>
              <a:gd name="connsiteX0" fmla="*/ 534071 w 2478087"/>
              <a:gd name="connsiteY0" fmla="*/ 0 h 2136282"/>
              <a:gd name="connsiteX1" fmla="*/ 1944017 w 2478087"/>
              <a:gd name="connsiteY1" fmla="*/ 0 h 2136282"/>
              <a:gd name="connsiteX2" fmla="*/ 2478087 w 2478087"/>
              <a:gd name="connsiteY2" fmla="*/ 1068141 h 2136282"/>
              <a:gd name="connsiteX3" fmla="*/ 1944017 w 2478087"/>
              <a:gd name="connsiteY3" fmla="*/ 2136282 h 2136282"/>
              <a:gd name="connsiteX4" fmla="*/ 534071 w 2478087"/>
              <a:gd name="connsiteY4" fmla="*/ 2136282 h 2136282"/>
              <a:gd name="connsiteX5" fmla="*/ 0 w 2478087"/>
              <a:gd name="connsiteY5" fmla="*/ 1068141 h 213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8087" h="2136282">
                <a:moveTo>
                  <a:pt x="534071" y="0"/>
                </a:moveTo>
                <a:lnTo>
                  <a:pt x="1944017" y="0"/>
                </a:lnTo>
                <a:lnTo>
                  <a:pt x="2478087" y="1068141"/>
                </a:lnTo>
                <a:lnTo>
                  <a:pt x="1944017" y="2136282"/>
                </a:lnTo>
                <a:lnTo>
                  <a:pt x="534071" y="2136282"/>
                </a:lnTo>
                <a:lnTo>
                  <a:pt x="0" y="10681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B3A157F9-2B83-4811-8BF8-6DDEAC1D031B}"/>
              </a:ext>
            </a:extLst>
          </p:cNvPr>
          <p:cNvSpPr>
            <a:spLocks noChangeAspect="1"/>
          </p:cNvSpPr>
          <p:nvPr userDrawn="1"/>
        </p:nvSpPr>
        <p:spPr>
          <a:xfrm>
            <a:off x="6136776" y="3560718"/>
            <a:ext cx="2630880" cy="2268000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6DEF81CB-4468-40BF-A2D4-25C4CE5F055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13173" y="3626577"/>
            <a:ext cx="2478087" cy="2136282"/>
          </a:xfrm>
          <a:custGeom>
            <a:avLst/>
            <a:gdLst>
              <a:gd name="connsiteX0" fmla="*/ 534071 w 2478087"/>
              <a:gd name="connsiteY0" fmla="*/ 0 h 2136282"/>
              <a:gd name="connsiteX1" fmla="*/ 1944017 w 2478087"/>
              <a:gd name="connsiteY1" fmla="*/ 0 h 2136282"/>
              <a:gd name="connsiteX2" fmla="*/ 2478087 w 2478087"/>
              <a:gd name="connsiteY2" fmla="*/ 1068141 h 2136282"/>
              <a:gd name="connsiteX3" fmla="*/ 1944017 w 2478087"/>
              <a:gd name="connsiteY3" fmla="*/ 2136282 h 2136282"/>
              <a:gd name="connsiteX4" fmla="*/ 534071 w 2478087"/>
              <a:gd name="connsiteY4" fmla="*/ 2136282 h 2136282"/>
              <a:gd name="connsiteX5" fmla="*/ 0 w 2478087"/>
              <a:gd name="connsiteY5" fmla="*/ 1068141 h 213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8087" h="2136282">
                <a:moveTo>
                  <a:pt x="534071" y="0"/>
                </a:moveTo>
                <a:lnTo>
                  <a:pt x="1944017" y="0"/>
                </a:lnTo>
                <a:lnTo>
                  <a:pt x="2478087" y="1068141"/>
                </a:lnTo>
                <a:lnTo>
                  <a:pt x="1944017" y="2136282"/>
                </a:lnTo>
                <a:lnTo>
                  <a:pt x="534071" y="2136282"/>
                </a:lnTo>
                <a:lnTo>
                  <a:pt x="0" y="10681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9E37DF3-1C4C-4E2E-AA35-265B43C16226}"/>
              </a:ext>
            </a:extLst>
          </p:cNvPr>
          <p:cNvSpPr/>
          <p:nvPr userDrawn="1"/>
        </p:nvSpPr>
        <p:spPr>
          <a:xfrm>
            <a:off x="0" y="2281807"/>
            <a:ext cx="12192000" cy="28091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31DC9A-A2CF-4D95-A1E4-8D2FFEA5D1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714B537-F469-44EE-BBBB-42A4D629107A}"/>
              </a:ext>
            </a:extLst>
          </p:cNvPr>
          <p:cNvSpPr>
            <a:spLocks noChangeAspect="1"/>
          </p:cNvSpPr>
          <p:nvPr userDrawn="1"/>
        </p:nvSpPr>
        <p:spPr>
          <a:xfrm>
            <a:off x="4206000" y="1742200"/>
            <a:ext cx="3780000" cy="37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499410E6-241C-4DAF-AE70-6D9D88A286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96000" y="1832200"/>
            <a:ext cx="3600000" cy="3600000"/>
          </a:xfrm>
          <a:custGeom>
            <a:avLst/>
            <a:gdLst>
              <a:gd name="connsiteX0" fmla="*/ 1715679 w 3431358"/>
              <a:gd name="connsiteY0" fmla="*/ 0 h 3431358"/>
              <a:gd name="connsiteX1" fmla="*/ 3431358 w 3431358"/>
              <a:gd name="connsiteY1" fmla="*/ 1715679 h 3431358"/>
              <a:gd name="connsiteX2" fmla="*/ 1715679 w 3431358"/>
              <a:gd name="connsiteY2" fmla="*/ 3431358 h 3431358"/>
              <a:gd name="connsiteX3" fmla="*/ 0 w 3431358"/>
              <a:gd name="connsiteY3" fmla="*/ 1715679 h 3431358"/>
              <a:gd name="connsiteX4" fmla="*/ 1715679 w 3431358"/>
              <a:gd name="connsiteY4" fmla="*/ 0 h 343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1358" h="3431358">
                <a:moveTo>
                  <a:pt x="1715679" y="0"/>
                </a:moveTo>
                <a:cubicBezTo>
                  <a:pt x="2663222" y="0"/>
                  <a:pt x="3431358" y="768136"/>
                  <a:pt x="3431358" y="1715679"/>
                </a:cubicBezTo>
                <a:cubicBezTo>
                  <a:pt x="3431358" y="2663222"/>
                  <a:pt x="2663222" y="3431358"/>
                  <a:pt x="1715679" y="3431358"/>
                </a:cubicBezTo>
                <a:cubicBezTo>
                  <a:pt x="768136" y="3431358"/>
                  <a:pt x="0" y="2663222"/>
                  <a:pt x="0" y="1715679"/>
                </a:cubicBezTo>
                <a:cubicBezTo>
                  <a:pt x="0" y="768136"/>
                  <a:pt x="768136" y="0"/>
                  <a:pt x="17156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0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2B50B40-C50E-4AFE-AC75-17ED46C85943}"/>
              </a:ext>
            </a:extLst>
          </p:cNvPr>
          <p:cNvSpPr/>
          <p:nvPr userDrawn="1"/>
        </p:nvSpPr>
        <p:spPr>
          <a:xfrm>
            <a:off x="3874416" y="1130300"/>
            <a:ext cx="7644484" cy="5003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6BFAB-3C74-4683-A693-6212FA1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矩形: 剪去单角 9">
            <a:extLst>
              <a:ext uri="{FF2B5EF4-FFF2-40B4-BE49-F238E27FC236}">
                <a16:creationId xmlns:a16="http://schemas.microsoft.com/office/drawing/2014/main" id="{3CA9A9F5-EAD3-4181-87CC-B7B06768EA81}"/>
              </a:ext>
            </a:extLst>
          </p:cNvPr>
          <p:cNvSpPr/>
          <p:nvPr userDrawn="1"/>
        </p:nvSpPr>
        <p:spPr>
          <a:xfrm>
            <a:off x="761215" y="1677972"/>
            <a:ext cx="4883084" cy="3643204"/>
          </a:xfrm>
          <a:prstGeom prst="snip1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0897B749-464B-4C86-ADA2-1C29508DB6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769895"/>
            <a:ext cx="4729113" cy="3459358"/>
          </a:xfrm>
          <a:custGeom>
            <a:avLst/>
            <a:gdLst>
              <a:gd name="connsiteX0" fmla="*/ 0 w 4729113"/>
              <a:gd name="connsiteY0" fmla="*/ 0 h 3459358"/>
              <a:gd name="connsiteX1" fmla="*/ 4152542 w 4729113"/>
              <a:gd name="connsiteY1" fmla="*/ 0 h 3459358"/>
              <a:gd name="connsiteX2" fmla="*/ 4729113 w 4729113"/>
              <a:gd name="connsiteY2" fmla="*/ 576571 h 3459358"/>
              <a:gd name="connsiteX3" fmla="*/ 4729113 w 4729113"/>
              <a:gd name="connsiteY3" fmla="*/ 3459358 h 3459358"/>
              <a:gd name="connsiteX4" fmla="*/ 0 w 4729113"/>
              <a:gd name="connsiteY4" fmla="*/ 3459358 h 345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9113" h="3459358">
                <a:moveTo>
                  <a:pt x="0" y="0"/>
                </a:moveTo>
                <a:lnTo>
                  <a:pt x="4152542" y="0"/>
                </a:lnTo>
                <a:lnTo>
                  <a:pt x="4729113" y="576571"/>
                </a:lnTo>
                <a:lnTo>
                  <a:pt x="4729113" y="3459358"/>
                </a:lnTo>
                <a:lnTo>
                  <a:pt x="0" y="34593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03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52559A-58E8-4C3E-BA5E-98C648D11F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833822C-7D8B-4009-A2E0-6C1EE111CC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130301"/>
            <a:ext cx="12192000" cy="22987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C2D76F7-7FD4-479E-8523-5DF62DD23696}"/>
              </a:ext>
            </a:extLst>
          </p:cNvPr>
          <p:cNvSpPr/>
          <p:nvPr userDrawn="1"/>
        </p:nvSpPr>
        <p:spPr>
          <a:xfrm rot="16200000">
            <a:off x="3012000" y="417002"/>
            <a:ext cx="72000" cy="60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790CF2-25CA-43CF-A150-8493EF3CC7FD}"/>
              </a:ext>
            </a:extLst>
          </p:cNvPr>
          <p:cNvSpPr/>
          <p:nvPr userDrawn="1"/>
        </p:nvSpPr>
        <p:spPr>
          <a:xfrm rot="16200000">
            <a:off x="9108000" y="417000"/>
            <a:ext cx="72000" cy="60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FA3BD1-F5FA-4ED4-8D63-6BCFBDBD5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矩形: 折角 1">
            <a:extLst>
              <a:ext uri="{FF2B5EF4-FFF2-40B4-BE49-F238E27FC236}">
                <a16:creationId xmlns:a16="http://schemas.microsoft.com/office/drawing/2014/main" id="{78E3F809-5EA0-4D46-AE96-0E5F584F4C3C}"/>
              </a:ext>
            </a:extLst>
          </p:cNvPr>
          <p:cNvSpPr/>
          <p:nvPr userDrawn="1"/>
        </p:nvSpPr>
        <p:spPr>
          <a:xfrm>
            <a:off x="1005525" y="1253764"/>
            <a:ext cx="10180949" cy="4694549"/>
          </a:xfrm>
          <a:prstGeom prst="foldedCorner">
            <a:avLst>
              <a:gd name="adj" fmla="val 1265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4DD451A-0797-46FF-B61E-743E2A962EBD}"/>
              </a:ext>
            </a:extLst>
          </p:cNvPr>
          <p:cNvCxnSpPr>
            <a:cxnSpLocks/>
          </p:cNvCxnSpPr>
          <p:nvPr userDrawn="1"/>
        </p:nvCxnSpPr>
        <p:spPr>
          <a:xfrm>
            <a:off x="6096000" y="594831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459DFE2-27BD-43FB-8B4C-409E7C44A0B3}"/>
              </a:ext>
            </a:extLst>
          </p:cNvPr>
          <p:cNvCxnSpPr>
            <a:cxnSpLocks/>
          </p:cNvCxnSpPr>
          <p:nvPr userDrawn="1"/>
        </p:nvCxnSpPr>
        <p:spPr>
          <a:xfrm>
            <a:off x="1005525" y="1260701"/>
            <a:ext cx="0" cy="46945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07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C3820-7F4D-461E-B6DD-B33DC5D9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F2D3BF-B77C-4C12-8612-01E19F4CEC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A186228-052C-4503-913C-038F093D46C6}"/>
              </a:ext>
            </a:extLst>
          </p:cNvPr>
          <p:cNvSpPr/>
          <p:nvPr userDrawn="1"/>
        </p:nvSpPr>
        <p:spPr>
          <a:xfrm>
            <a:off x="1594308" y="1722323"/>
            <a:ext cx="9657892" cy="4478517"/>
          </a:xfrm>
          <a:custGeom>
            <a:avLst/>
            <a:gdLst>
              <a:gd name="connsiteX0" fmla="*/ 0 w 9866984"/>
              <a:gd name="connsiteY0" fmla="*/ 0 h 4630917"/>
              <a:gd name="connsiteX1" fmla="*/ 9866984 w 9866984"/>
              <a:gd name="connsiteY1" fmla="*/ 0 h 4630917"/>
              <a:gd name="connsiteX2" fmla="*/ 9866984 w 9866984"/>
              <a:gd name="connsiteY2" fmla="*/ 4178431 h 4630917"/>
              <a:gd name="connsiteX3" fmla="*/ 9178696 w 9866984"/>
              <a:gd name="connsiteY3" fmla="*/ 4178431 h 4630917"/>
              <a:gd name="connsiteX4" fmla="*/ 9178696 w 9866984"/>
              <a:gd name="connsiteY4" fmla="*/ 4630917 h 4630917"/>
              <a:gd name="connsiteX5" fmla="*/ 8726210 w 9866984"/>
              <a:gd name="connsiteY5" fmla="*/ 4178431 h 4630917"/>
              <a:gd name="connsiteX6" fmla="*/ 0 w 9866984"/>
              <a:gd name="connsiteY6" fmla="*/ 4178431 h 463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66984" h="4630917">
                <a:moveTo>
                  <a:pt x="0" y="0"/>
                </a:moveTo>
                <a:lnTo>
                  <a:pt x="9866984" y="0"/>
                </a:lnTo>
                <a:lnTo>
                  <a:pt x="9866984" y="4178431"/>
                </a:lnTo>
                <a:lnTo>
                  <a:pt x="9178696" y="4178431"/>
                </a:lnTo>
                <a:lnTo>
                  <a:pt x="9178696" y="4630917"/>
                </a:lnTo>
                <a:lnTo>
                  <a:pt x="8726210" y="4178431"/>
                </a:lnTo>
                <a:lnTo>
                  <a:pt x="0" y="4178431"/>
                </a:lnTo>
                <a:close/>
              </a:path>
            </a:pathLst>
          </a:custGeom>
          <a:noFill/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33D11C-CF89-499B-9DE8-365FB2628B0A}"/>
              </a:ext>
            </a:extLst>
          </p:cNvPr>
          <p:cNvSpPr/>
          <p:nvPr userDrawn="1"/>
        </p:nvSpPr>
        <p:spPr>
          <a:xfrm>
            <a:off x="939800" y="1287020"/>
            <a:ext cx="9982200" cy="42839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EE5ED1-E527-4E97-B452-8CBBE9A13D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6795C2-3DFF-4AC5-82A2-1FBCFE13CD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3A2D1D0A-8C84-48BE-B230-1741D27A508F}"/>
              </a:ext>
            </a:extLst>
          </p:cNvPr>
          <p:cNvSpPr/>
          <p:nvPr userDrawn="1"/>
        </p:nvSpPr>
        <p:spPr>
          <a:xfrm>
            <a:off x="0" y="0"/>
            <a:ext cx="6624000" cy="6870700"/>
          </a:xfrm>
          <a:custGeom>
            <a:avLst/>
            <a:gdLst>
              <a:gd name="connsiteX0" fmla="*/ 12700 w 8064500"/>
              <a:gd name="connsiteY0" fmla="*/ 0 h 6870700"/>
              <a:gd name="connsiteX1" fmla="*/ 8064500 w 8064500"/>
              <a:gd name="connsiteY1" fmla="*/ 0 h 6870700"/>
              <a:gd name="connsiteX2" fmla="*/ 3911600 w 8064500"/>
              <a:gd name="connsiteY2" fmla="*/ 6832600 h 6870700"/>
              <a:gd name="connsiteX3" fmla="*/ 0 w 8064500"/>
              <a:gd name="connsiteY3" fmla="*/ 6870700 h 6870700"/>
              <a:gd name="connsiteX4" fmla="*/ 12700 w 8064500"/>
              <a:gd name="connsiteY4" fmla="*/ 0 h 6870700"/>
              <a:gd name="connsiteX0" fmla="*/ 12700 w 8064500"/>
              <a:gd name="connsiteY0" fmla="*/ 0 h 6870700"/>
              <a:gd name="connsiteX1" fmla="*/ 8064500 w 8064500"/>
              <a:gd name="connsiteY1" fmla="*/ 0 h 6870700"/>
              <a:gd name="connsiteX2" fmla="*/ 3911600 w 8064500"/>
              <a:gd name="connsiteY2" fmla="*/ 6870700 h 6870700"/>
              <a:gd name="connsiteX3" fmla="*/ 0 w 8064500"/>
              <a:gd name="connsiteY3" fmla="*/ 6870700 h 6870700"/>
              <a:gd name="connsiteX4" fmla="*/ 12700 w 8064500"/>
              <a:gd name="connsiteY4" fmla="*/ 0 h 6870700"/>
              <a:gd name="connsiteX0" fmla="*/ 12700 w 6807200"/>
              <a:gd name="connsiteY0" fmla="*/ 0 h 6870700"/>
              <a:gd name="connsiteX1" fmla="*/ 6807200 w 6807200"/>
              <a:gd name="connsiteY1" fmla="*/ 0 h 6870700"/>
              <a:gd name="connsiteX2" fmla="*/ 3911600 w 6807200"/>
              <a:gd name="connsiteY2" fmla="*/ 6870700 h 6870700"/>
              <a:gd name="connsiteX3" fmla="*/ 0 w 6807200"/>
              <a:gd name="connsiteY3" fmla="*/ 6870700 h 6870700"/>
              <a:gd name="connsiteX4" fmla="*/ 12700 w 6807200"/>
              <a:gd name="connsiteY4" fmla="*/ 0 h 6870700"/>
              <a:gd name="connsiteX0" fmla="*/ 12700 w 6807200"/>
              <a:gd name="connsiteY0" fmla="*/ 0 h 6870700"/>
              <a:gd name="connsiteX1" fmla="*/ 6807200 w 6807200"/>
              <a:gd name="connsiteY1" fmla="*/ 0 h 6870700"/>
              <a:gd name="connsiteX2" fmla="*/ 3911600 w 6807200"/>
              <a:gd name="connsiteY2" fmla="*/ 6870700 h 6870700"/>
              <a:gd name="connsiteX3" fmla="*/ 0 w 6807200"/>
              <a:gd name="connsiteY3" fmla="*/ 6870700 h 6870700"/>
              <a:gd name="connsiteX4" fmla="*/ 12700 w 6807200"/>
              <a:gd name="connsiteY4" fmla="*/ 0 h 6870700"/>
              <a:gd name="connsiteX0" fmla="*/ 12700 w 6807200"/>
              <a:gd name="connsiteY0" fmla="*/ 0 h 6870700"/>
              <a:gd name="connsiteX1" fmla="*/ 6807200 w 6807200"/>
              <a:gd name="connsiteY1" fmla="*/ 0 h 6870700"/>
              <a:gd name="connsiteX2" fmla="*/ 3911600 w 6807200"/>
              <a:gd name="connsiteY2" fmla="*/ 6870700 h 6870700"/>
              <a:gd name="connsiteX3" fmla="*/ 0 w 6807200"/>
              <a:gd name="connsiteY3" fmla="*/ 6870700 h 6870700"/>
              <a:gd name="connsiteX4" fmla="*/ 12700 w 6807200"/>
              <a:gd name="connsiteY4" fmla="*/ 0 h 6870700"/>
              <a:gd name="connsiteX0" fmla="*/ 12700 w 6807200"/>
              <a:gd name="connsiteY0" fmla="*/ 0 h 6870700"/>
              <a:gd name="connsiteX1" fmla="*/ 6807200 w 6807200"/>
              <a:gd name="connsiteY1" fmla="*/ 0 h 6870700"/>
              <a:gd name="connsiteX2" fmla="*/ 3911600 w 6807200"/>
              <a:gd name="connsiteY2" fmla="*/ 6870700 h 6870700"/>
              <a:gd name="connsiteX3" fmla="*/ 0 w 6807200"/>
              <a:gd name="connsiteY3" fmla="*/ 6870700 h 6870700"/>
              <a:gd name="connsiteX4" fmla="*/ 12700 w 6807200"/>
              <a:gd name="connsiteY4" fmla="*/ 0 h 6870700"/>
              <a:gd name="connsiteX0" fmla="*/ 12700 w 6807200"/>
              <a:gd name="connsiteY0" fmla="*/ 0 h 6870700"/>
              <a:gd name="connsiteX1" fmla="*/ 6807200 w 6807200"/>
              <a:gd name="connsiteY1" fmla="*/ 0 h 6870700"/>
              <a:gd name="connsiteX2" fmla="*/ 3048000 w 6807200"/>
              <a:gd name="connsiteY2" fmla="*/ 6870700 h 6870700"/>
              <a:gd name="connsiteX3" fmla="*/ 0 w 6807200"/>
              <a:gd name="connsiteY3" fmla="*/ 6870700 h 6870700"/>
              <a:gd name="connsiteX4" fmla="*/ 12700 w 6807200"/>
              <a:gd name="connsiteY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7200" h="6870700">
                <a:moveTo>
                  <a:pt x="12700" y="0"/>
                </a:moveTo>
                <a:lnTo>
                  <a:pt x="6807200" y="0"/>
                </a:lnTo>
                <a:cubicBezTo>
                  <a:pt x="5676900" y="3103033"/>
                  <a:pt x="4406900" y="4669367"/>
                  <a:pt x="3048000" y="6870700"/>
                </a:cubicBezTo>
                <a:lnTo>
                  <a:pt x="0" y="6870700"/>
                </a:lnTo>
                <a:cubicBezTo>
                  <a:pt x="4233" y="4580467"/>
                  <a:pt x="8467" y="2290233"/>
                  <a:pt x="12700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5E1A93AB-3527-4E56-A5CD-F65D9920EEAF}"/>
              </a:ext>
            </a:extLst>
          </p:cNvPr>
          <p:cNvSpPr/>
          <p:nvPr userDrawn="1"/>
        </p:nvSpPr>
        <p:spPr>
          <a:xfrm>
            <a:off x="0" y="0"/>
            <a:ext cx="6624000" cy="6870700"/>
          </a:xfrm>
          <a:custGeom>
            <a:avLst/>
            <a:gdLst>
              <a:gd name="connsiteX0" fmla="*/ 12700 w 8064500"/>
              <a:gd name="connsiteY0" fmla="*/ 0 h 6870700"/>
              <a:gd name="connsiteX1" fmla="*/ 8064500 w 8064500"/>
              <a:gd name="connsiteY1" fmla="*/ 0 h 6870700"/>
              <a:gd name="connsiteX2" fmla="*/ 3911600 w 8064500"/>
              <a:gd name="connsiteY2" fmla="*/ 6832600 h 6870700"/>
              <a:gd name="connsiteX3" fmla="*/ 0 w 8064500"/>
              <a:gd name="connsiteY3" fmla="*/ 6870700 h 6870700"/>
              <a:gd name="connsiteX4" fmla="*/ 12700 w 8064500"/>
              <a:gd name="connsiteY4" fmla="*/ 0 h 6870700"/>
              <a:gd name="connsiteX0" fmla="*/ 12700 w 8064500"/>
              <a:gd name="connsiteY0" fmla="*/ 0 h 6870700"/>
              <a:gd name="connsiteX1" fmla="*/ 8064500 w 8064500"/>
              <a:gd name="connsiteY1" fmla="*/ 0 h 6870700"/>
              <a:gd name="connsiteX2" fmla="*/ 3911600 w 8064500"/>
              <a:gd name="connsiteY2" fmla="*/ 6870700 h 6870700"/>
              <a:gd name="connsiteX3" fmla="*/ 0 w 8064500"/>
              <a:gd name="connsiteY3" fmla="*/ 6870700 h 6870700"/>
              <a:gd name="connsiteX4" fmla="*/ 12700 w 8064500"/>
              <a:gd name="connsiteY4" fmla="*/ 0 h 6870700"/>
              <a:gd name="connsiteX0" fmla="*/ 12700 w 6807200"/>
              <a:gd name="connsiteY0" fmla="*/ 0 h 6870700"/>
              <a:gd name="connsiteX1" fmla="*/ 6807200 w 6807200"/>
              <a:gd name="connsiteY1" fmla="*/ 0 h 6870700"/>
              <a:gd name="connsiteX2" fmla="*/ 3911600 w 6807200"/>
              <a:gd name="connsiteY2" fmla="*/ 6870700 h 6870700"/>
              <a:gd name="connsiteX3" fmla="*/ 0 w 6807200"/>
              <a:gd name="connsiteY3" fmla="*/ 6870700 h 6870700"/>
              <a:gd name="connsiteX4" fmla="*/ 12700 w 6807200"/>
              <a:gd name="connsiteY4" fmla="*/ 0 h 6870700"/>
              <a:gd name="connsiteX0" fmla="*/ 12700 w 6807200"/>
              <a:gd name="connsiteY0" fmla="*/ 0 h 6870700"/>
              <a:gd name="connsiteX1" fmla="*/ 6807200 w 6807200"/>
              <a:gd name="connsiteY1" fmla="*/ 0 h 6870700"/>
              <a:gd name="connsiteX2" fmla="*/ 3911600 w 6807200"/>
              <a:gd name="connsiteY2" fmla="*/ 6870700 h 6870700"/>
              <a:gd name="connsiteX3" fmla="*/ 0 w 6807200"/>
              <a:gd name="connsiteY3" fmla="*/ 6870700 h 6870700"/>
              <a:gd name="connsiteX4" fmla="*/ 12700 w 6807200"/>
              <a:gd name="connsiteY4" fmla="*/ 0 h 6870700"/>
              <a:gd name="connsiteX0" fmla="*/ 12700 w 6807200"/>
              <a:gd name="connsiteY0" fmla="*/ 0 h 6870700"/>
              <a:gd name="connsiteX1" fmla="*/ 6807200 w 6807200"/>
              <a:gd name="connsiteY1" fmla="*/ 0 h 6870700"/>
              <a:gd name="connsiteX2" fmla="*/ 3911600 w 6807200"/>
              <a:gd name="connsiteY2" fmla="*/ 6870700 h 6870700"/>
              <a:gd name="connsiteX3" fmla="*/ 0 w 6807200"/>
              <a:gd name="connsiteY3" fmla="*/ 6870700 h 6870700"/>
              <a:gd name="connsiteX4" fmla="*/ 12700 w 6807200"/>
              <a:gd name="connsiteY4" fmla="*/ 0 h 6870700"/>
              <a:gd name="connsiteX0" fmla="*/ 12700 w 6807200"/>
              <a:gd name="connsiteY0" fmla="*/ 0 h 6870700"/>
              <a:gd name="connsiteX1" fmla="*/ 6807200 w 6807200"/>
              <a:gd name="connsiteY1" fmla="*/ 0 h 6870700"/>
              <a:gd name="connsiteX2" fmla="*/ 3911600 w 6807200"/>
              <a:gd name="connsiteY2" fmla="*/ 6870700 h 6870700"/>
              <a:gd name="connsiteX3" fmla="*/ 0 w 6807200"/>
              <a:gd name="connsiteY3" fmla="*/ 6870700 h 6870700"/>
              <a:gd name="connsiteX4" fmla="*/ 12700 w 6807200"/>
              <a:gd name="connsiteY4" fmla="*/ 0 h 6870700"/>
              <a:gd name="connsiteX0" fmla="*/ 12700 w 6807200"/>
              <a:gd name="connsiteY0" fmla="*/ 0 h 6870700"/>
              <a:gd name="connsiteX1" fmla="*/ 6807200 w 6807200"/>
              <a:gd name="connsiteY1" fmla="*/ 0 h 6870700"/>
              <a:gd name="connsiteX2" fmla="*/ 3048000 w 6807200"/>
              <a:gd name="connsiteY2" fmla="*/ 6870700 h 6870700"/>
              <a:gd name="connsiteX3" fmla="*/ 0 w 6807200"/>
              <a:gd name="connsiteY3" fmla="*/ 6870700 h 6870700"/>
              <a:gd name="connsiteX4" fmla="*/ 12700 w 6807200"/>
              <a:gd name="connsiteY4" fmla="*/ 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7200" h="6870700">
                <a:moveTo>
                  <a:pt x="12700" y="0"/>
                </a:moveTo>
                <a:lnTo>
                  <a:pt x="6807200" y="0"/>
                </a:lnTo>
                <a:cubicBezTo>
                  <a:pt x="5676900" y="3103033"/>
                  <a:pt x="4406900" y="4669367"/>
                  <a:pt x="3048000" y="6870700"/>
                </a:cubicBezTo>
                <a:lnTo>
                  <a:pt x="0" y="6870700"/>
                </a:lnTo>
                <a:cubicBezTo>
                  <a:pt x="4233" y="4580467"/>
                  <a:pt x="8467" y="2290233"/>
                  <a:pt x="12700" y="0"/>
                </a:cubicBezTo>
                <a:close/>
              </a:path>
            </a:pathLst>
          </a:custGeom>
          <a:gradFill flip="none" rotWithShape="1">
            <a:gsLst>
              <a:gs pos="64000">
                <a:schemeClr val="bg1"/>
              </a:gs>
              <a:gs pos="0">
                <a:schemeClr val="bg1">
                  <a:alpha val="3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半闭框 15">
            <a:extLst>
              <a:ext uri="{FF2B5EF4-FFF2-40B4-BE49-F238E27FC236}">
                <a16:creationId xmlns:a16="http://schemas.microsoft.com/office/drawing/2014/main" id="{13FC535D-643A-4218-A6B2-D3B8B043680C}"/>
              </a:ext>
            </a:extLst>
          </p:cNvPr>
          <p:cNvSpPr/>
          <p:nvPr userDrawn="1"/>
        </p:nvSpPr>
        <p:spPr>
          <a:xfrm>
            <a:off x="774700" y="2692400"/>
            <a:ext cx="1800000" cy="360000"/>
          </a:xfrm>
          <a:prstGeom prst="halfFrame">
            <a:avLst>
              <a:gd name="adj1" fmla="val 8974"/>
              <a:gd name="adj2" fmla="val 11494"/>
            </a:avLst>
          </a:prstGeom>
          <a:gradFill flip="none" rotWithShape="1">
            <a:gsLst>
              <a:gs pos="99000">
                <a:schemeClr val="accent1"/>
              </a:gs>
              <a:gs pos="31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2" descr="早稻田大学_百度百科">
            <a:extLst>
              <a:ext uri="{FF2B5EF4-FFF2-40B4-BE49-F238E27FC236}">
                <a16:creationId xmlns:a16="http://schemas.microsoft.com/office/drawing/2014/main" id="{7819B54D-4A93-418E-9099-958BD61A32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37" y="274638"/>
            <a:ext cx="1841125" cy="1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9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24524-58B3-46E3-86B9-5532F831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B26DF9-E709-49B8-9421-C487F0885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505DDD-67BB-4E6B-8966-BE4E1046127F}"/>
              </a:ext>
            </a:extLst>
          </p:cNvPr>
          <p:cNvSpPr/>
          <p:nvPr userDrawn="1"/>
        </p:nvSpPr>
        <p:spPr>
          <a:xfrm>
            <a:off x="5383437" y="855980"/>
            <a:ext cx="106952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</a:t>
            </a:r>
            <a:endParaRPr lang="zh-CN" altLang="en-US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907849C-6EC5-4F01-836C-AB3B6F06E0A1}"/>
              </a:ext>
            </a:extLst>
          </p:cNvPr>
          <p:cNvCxnSpPr>
            <a:cxnSpLocks/>
          </p:cNvCxnSpPr>
          <p:nvPr userDrawn="1"/>
        </p:nvCxnSpPr>
        <p:spPr>
          <a:xfrm>
            <a:off x="1075596" y="1659176"/>
            <a:ext cx="4431123" cy="0"/>
          </a:xfrm>
          <a:prstGeom prst="line">
            <a:avLst/>
          </a:prstGeom>
          <a:ln w="31750">
            <a:gradFill flip="none" rotWithShape="1">
              <a:gsLst>
                <a:gs pos="70000">
                  <a:schemeClr val="accent2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BC3EBB3-ABAF-44D8-A82B-EA7117D66B7A}"/>
              </a:ext>
            </a:extLst>
          </p:cNvPr>
          <p:cNvCxnSpPr>
            <a:cxnSpLocks/>
          </p:cNvCxnSpPr>
          <p:nvPr userDrawn="1"/>
        </p:nvCxnSpPr>
        <p:spPr>
          <a:xfrm>
            <a:off x="1075596" y="5621576"/>
            <a:ext cx="4431123" cy="0"/>
          </a:xfrm>
          <a:prstGeom prst="line">
            <a:avLst/>
          </a:prstGeom>
          <a:ln w="31750">
            <a:gradFill flip="none" rotWithShape="1">
              <a:gsLst>
                <a:gs pos="70000">
                  <a:schemeClr val="accent2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53B9764-F017-4D85-B8D1-CA0D1A64862D}"/>
              </a:ext>
            </a:extLst>
          </p:cNvPr>
          <p:cNvSpPr/>
          <p:nvPr userDrawn="1"/>
        </p:nvSpPr>
        <p:spPr>
          <a:xfrm flipV="1">
            <a:off x="5383436" y="4202271"/>
            <a:ext cx="106952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</a:t>
            </a:r>
            <a:endParaRPr lang="zh-CN" altLang="en-US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ADABED-4DED-4E47-9C85-54603DDE8EAA}"/>
              </a:ext>
            </a:extLst>
          </p:cNvPr>
          <p:cNvCxnSpPr>
            <a:cxnSpLocks/>
          </p:cNvCxnSpPr>
          <p:nvPr userDrawn="1"/>
        </p:nvCxnSpPr>
        <p:spPr>
          <a:xfrm flipH="1">
            <a:off x="6358796" y="1659176"/>
            <a:ext cx="4431123" cy="0"/>
          </a:xfrm>
          <a:prstGeom prst="line">
            <a:avLst/>
          </a:prstGeom>
          <a:ln w="31750">
            <a:gradFill flip="none" rotWithShape="1">
              <a:gsLst>
                <a:gs pos="70000">
                  <a:schemeClr val="accent2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01AD1CA-1070-439C-8EA2-E7878E5ABDD7}"/>
              </a:ext>
            </a:extLst>
          </p:cNvPr>
          <p:cNvCxnSpPr>
            <a:cxnSpLocks/>
          </p:cNvCxnSpPr>
          <p:nvPr userDrawn="1"/>
        </p:nvCxnSpPr>
        <p:spPr>
          <a:xfrm flipH="1">
            <a:off x="6358796" y="5621576"/>
            <a:ext cx="4431123" cy="0"/>
          </a:xfrm>
          <a:prstGeom prst="line">
            <a:avLst/>
          </a:prstGeom>
          <a:ln w="31750">
            <a:gradFill flip="none" rotWithShape="1">
              <a:gsLst>
                <a:gs pos="70000">
                  <a:schemeClr val="accent2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96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D0BD81-563C-4D60-A2AA-A204208B48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73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E4C7C-26C4-4D17-9C68-09C274D5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BE0197-17CE-4CE9-8DE2-DC466328F2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49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DDF8F4-C957-4555-8EC0-071E21634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BC445A-D793-46AB-8C06-BE207D1F39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6948A2-A93E-4D9D-8A4C-EFB343AB79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42EF53-C712-43D2-A1A5-F5DE4A7D1818}"/>
              </a:ext>
            </a:extLst>
          </p:cNvPr>
          <p:cNvSpPr/>
          <p:nvPr userDrawn="1"/>
        </p:nvSpPr>
        <p:spPr>
          <a:xfrm>
            <a:off x="0" y="9524"/>
            <a:ext cx="12192000" cy="3429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0E325E-50BE-491B-B1DA-927946652850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blipFill>
            <a:blip r:embed="rId2">
              <a:alphaModFix amt="70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2BBCC2-5A8D-4181-A73F-47203018864F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B6D693-8CFB-44C8-8ADA-28E3E1A536B6}"/>
              </a:ext>
            </a:extLst>
          </p:cNvPr>
          <p:cNvSpPr/>
          <p:nvPr userDrawn="1"/>
        </p:nvSpPr>
        <p:spPr>
          <a:xfrm rot="16200000">
            <a:off x="3006000" y="351000"/>
            <a:ext cx="144000" cy="6156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42F6FA-5692-478F-84FA-65A85A8D89B1}"/>
              </a:ext>
            </a:extLst>
          </p:cNvPr>
          <p:cNvSpPr/>
          <p:nvPr userDrawn="1"/>
        </p:nvSpPr>
        <p:spPr>
          <a:xfrm rot="16200000">
            <a:off x="9042000" y="351000"/>
            <a:ext cx="144000" cy="61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42579CB-0AF2-42F8-986C-B132C4528EA3}"/>
              </a:ext>
            </a:extLst>
          </p:cNvPr>
          <p:cNvSpPr/>
          <p:nvPr userDrawn="1"/>
        </p:nvSpPr>
        <p:spPr>
          <a:xfrm>
            <a:off x="1722000" y="1981199"/>
            <a:ext cx="8748000" cy="28956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39700" dist="76200" dir="384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8CD17-2A18-4A4C-A93E-66F3738E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441ECF-6BA2-4961-8827-EB6DD2A5A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16A8F5-0634-427B-8E24-9F2D40D673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BCCDB7-D943-410D-8C12-22FADD0781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46B631-369C-48DA-8741-1A592272E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/>
        </p:blipFill>
        <p:spPr>
          <a:xfrm>
            <a:off x="0" y="1714500"/>
            <a:ext cx="12192000" cy="3429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0D93174-3908-4354-90AA-53D83FF806B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801637-7051-471D-96D5-CFCA07F97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E64FD2D-C79C-495E-AC11-6E0AE47941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40B8AF-016A-4564-B25A-F0A7F03A5914}"/>
              </a:ext>
            </a:extLst>
          </p:cNvPr>
          <p:cNvSpPr>
            <a:spLocks noChangeAspect="1"/>
          </p:cNvSpPr>
          <p:nvPr userDrawn="1"/>
        </p:nvSpPr>
        <p:spPr>
          <a:xfrm>
            <a:off x="962275" y="1277903"/>
            <a:ext cx="3492000" cy="47209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4000" sy="104000" algn="ctr" rotWithShape="0">
              <a:schemeClr val="accent4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385393DF-6EAA-4C8E-8333-D3CE57AA1A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7275" y="1394460"/>
            <a:ext cx="3302000" cy="448786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CC1064-B223-4544-A99B-F7FF950103F6}"/>
              </a:ext>
            </a:extLst>
          </p:cNvPr>
          <p:cNvSpPr/>
          <p:nvPr userDrawn="1"/>
        </p:nvSpPr>
        <p:spPr>
          <a:xfrm>
            <a:off x="5184275" y="1277903"/>
            <a:ext cx="6140450" cy="4720976"/>
          </a:xfrm>
          <a:prstGeom prst="rect">
            <a:avLst/>
          </a:prstGeom>
          <a:noFill/>
          <a:ln w="31750" cap="rnd" cmpd="sng"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BD9B77F-7522-48D2-9B1F-A5C9CDD69A5C}"/>
              </a:ext>
            </a:extLst>
          </p:cNvPr>
          <p:cNvCxnSpPr>
            <a:cxnSpLocks/>
          </p:cNvCxnSpPr>
          <p:nvPr userDrawn="1"/>
        </p:nvCxnSpPr>
        <p:spPr>
          <a:xfrm>
            <a:off x="5387475" y="2043271"/>
            <a:ext cx="2019165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/>
                </a:gs>
                <a:gs pos="33000">
                  <a:srgbClr val="E27786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751398-EEB6-49C8-8B57-CF758B336258}"/>
              </a:ext>
            </a:extLst>
          </p:cNvPr>
          <p:cNvGrpSpPr/>
          <p:nvPr userDrawn="1"/>
        </p:nvGrpSpPr>
        <p:grpSpPr>
          <a:xfrm>
            <a:off x="4518295" y="1308383"/>
            <a:ext cx="324000" cy="396000"/>
            <a:chOff x="7569200" y="1666240"/>
            <a:chExt cx="426720" cy="46034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58696B3-2A34-428B-AB0B-7CBFDFA21CF8}"/>
                </a:ext>
              </a:extLst>
            </p:cNvPr>
            <p:cNvCxnSpPr/>
            <p:nvPr userDrawn="1"/>
          </p:nvCxnSpPr>
          <p:spPr>
            <a:xfrm>
              <a:off x="7569200" y="1666240"/>
              <a:ext cx="426720" cy="22352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DA236A7-C38C-4FBB-A036-A14821A938B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69200" y="1903060"/>
              <a:ext cx="426720" cy="22352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4BDE903-D559-442F-9862-BA373C846144}"/>
              </a:ext>
            </a:extLst>
          </p:cNvPr>
          <p:cNvGrpSpPr/>
          <p:nvPr userDrawn="1"/>
        </p:nvGrpSpPr>
        <p:grpSpPr>
          <a:xfrm>
            <a:off x="4731655" y="1315033"/>
            <a:ext cx="324000" cy="396000"/>
            <a:chOff x="7569200" y="1666240"/>
            <a:chExt cx="426720" cy="460340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3EF2331-8BC1-4D4B-A72A-24A782A02276}"/>
                </a:ext>
              </a:extLst>
            </p:cNvPr>
            <p:cNvCxnSpPr/>
            <p:nvPr userDrawn="1"/>
          </p:nvCxnSpPr>
          <p:spPr>
            <a:xfrm>
              <a:off x="7569200" y="1666240"/>
              <a:ext cx="426720" cy="22352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1F266DA-F856-4F22-B4B5-DD1013C3DEE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69200" y="1903060"/>
              <a:ext cx="426720" cy="223520"/>
            </a:xfrm>
            <a:prstGeom prst="line">
              <a:avLst/>
            </a:prstGeom>
            <a:ln w="25400" cap="sq">
              <a:solidFill>
                <a:schemeClr val="accent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19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6CE6E-0176-4576-88C7-92FF5BE9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9E4C76-B7B1-4FF5-8727-97F62E22C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5A8C68D-98E4-4FE0-8A0E-47DE2BE17DED}"/>
              </a:ext>
            </a:extLst>
          </p:cNvPr>
          <p:cNvSpPr>
            <a:spLocks noChangeAspect="1"/>
          </p:cNvSpPr>
          <p:nvPr userDrawn="1"/>
        </p:nvSpPr>
        <p:spPr>
          <a:xfrm>
            <a:off x="5105999" y="1342360"/>
            <a:ext cx="1980001" cy="19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217A01B6-4E96-4371-A11A-7376E2698027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196000" y="1432360"/>
            <a:ext cx="1800000" cy="1800000"/>
          </a:xfrm>
          <a:custGeom>
            <a:avLst/>
            <a:gdLst>
              <a:gd name="connsiteX0" fmla="*/ 1145357 w 2290714"/>
              <a:gd name="connsiteY0" fmla="*/ 0 h 2290714"/>
              <a:gd name="connsiteX1" fmla="*/ 2290714 w 2290714"/>
              <a:gd name="connsiteY1" fmla="*/ 1145357 h 2290714"/>
              <a:gd name="connsiteX2" fmla="*/ 1145357 w 2290714"/>
              <a:gd name="connsiteY2" fmla="*/ 2290714 h 2290714"/>
              <a:gd name="connsiteX3" fmla="*/ 0 w 2290714"/>
              <a:gd name="connsiteY3" fmla="*/ 1145357 h 2290714"/>
              <a:gd name="connsiteX4" fmla="*/ 1145357 w 2290714"/>
              <a:gd name="connsiteY4" fmla="*/ 0 h 22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714" h="2290714">
                <a:moveTo>
                  <a:pt x="1145357" y="0"/>
                </a:moveTo>
                <a:cubicBezTo>
                  <a:pt x="1777920" y="0"/>
                  <a:pt x="2290714" y="512794"/>
                  <a:pt x="2290714" y="1145357"/>
                </a:cubicBezTo>
                <a:cubicBezTo>
                  <a:pt x="2290714" y="1777920"/>
                  <a:pt x="1777920" y="2290714"/>
                  <a:pt x="1145357" y="2290714"/>
                </a:cubicBezTo>
                <a:cubicBezTo>
                  <a:pt x="512794" y="2290714"/>
                  <a:pt x="0" y="1777920"/>
                  <a:pt x="0" y="1145357"/>
                </a:cubicBezTo>
                <a:cubicBezTo>
                  <a:pt x="0" y="512794"/>
                  <a:pt x="512794" y="0"/>
                  <a:pt x="11453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961BCF2-D2AF-4BB2-8C24-F839CBF3A68E}"/>
              </a:ext>
            </a:extLst>
          </p:cNvPr>
          <p:cNvSpPr>
            <a:spLocks noChangeAspect="1"/>
          </p:cNvSpPr>
          <p:nvPr userDrawn="1"/>
        </p:nvSpPr>
        <p:spPr>
          <a:xfrm>
            <a:off x="1331609" y="1342360"/>
            <a:ext cx="1980001" cy="19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8717AC3F-C4BA-445B-A5C4-324675D453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421610" y="1432360"/>
            <a:ext cx="1800000" cy="1800000"/>
          </a:xfrm>
          <a:custGeom>
            <a:avLst/>
            <a:gdLst>
              <a:gd name="connsiteX0" fmla="*/ 1145357 w 2290714"/>
              <a:gd name="connsiteY0" fmla="*/ 0 h 2290714"/>
              <a:gd name="connsiteX1" fmla="*/ 2290714 w 2290714"/>
              <a:gd name="connsiteY1" fmla="*/ 1145357 h 2290714"/>
              <a:gd name="connsiteX2" fmla="*/ 1145357 w 2290714"/>
              <a:gd name="connsiteY2" fmla="*/ 2290714 h 2290714"/>
              <a:gd name="connsiteX3" fmla="*/ 0 w 2290714"/>
              <a:gd name="connsiteY3" fmla="*/ 1145357 h 2290714"/>
              <a:gd name="connsiteX4" fmla="*/ 1145357 w 2290714"/>
              <a:gd name="connsiteY4" fmla="*/ 0 h 22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714" h="2290714">
                <a:moveTo>
                  <a:pt x="1145357" y="0"/>
                </a:moveTo>
                <a:cubicBezTo>
                  <a:pt x="1777920" y="0"/>
                  <a:pt x="2290714" y="512794"/>
                  <a:pt x="2290714" y="1145357"/>
                </a:cubicBezTo>
                <a:cubicBezTo>
                  <a:pt x="2290714" y="1777920"/>
                  <a:pt x="1777920" y="2290714"/>
                  <a:pt x="1145357" y="2290714"/>
                </a:cubicBezTo>
                <a:cubicBezTo>
                  <a:pt x="512794" y="2290714"/>
                  <a:pt x="0" y="1777920"/>
                  <a:pt x="0" y="1145357"/>
                </a:cubicBezTo>
                <a:cubicBezTo>
                  <a:pt x="0" y="512794"/>
                  <a:pt x="512794" y="0"/>
                  <a:pt x="11453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FE97962-AD93-47AA-9C21-8F4FF0D2A59F}"/>
              </a:ext>
            </a:extLst>
          </p:cNvPr>
          <p:cNvSpPr>
            <a:spLocks noChangeAspect="1"/>
          </p:cNvSpPr>
          <p:nvPr userDrawn="1"/>
        </p:nvSpPr>
        <p:spPr>
          <a:xfrm>
            <a:off x="8874780" y="1342360"/>
            <a:ext cx="1980001" cy="19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图片占位符 15">
            <a:extLst>
              <a:ext uri="{FF2B5EF4-FFF2-40B4-BE49-F238E27FC236}">
                <a16:creationId xmlns:a16="http://schemas.microsoft.com/office/drawing/2014/main" id="{B02C69A9-C4A0-4423-A4DB-67FB39E5FCD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964781" y="1432360"/>
            <a:ext cx="1800000" cy="1800000"/>
          </a:xfrm>
          <a:custGeom>
            <a:avLst/>
            <a:gdLst>
              <a:gd name="connsiteX0" fmla="*/ 1145357 w 2290714"/>
              <a:gd name="connsiteY0" fmla="*/ 0 h 2290714"/>
              <a:gd name="connsiteX1" fmla="*/ 2290714 w 2290714"/>
              <a:gd name="connsiteY1" fmla="*/ 1145357 h 2290714"/>
              <a:gd name="connsiteX2" fmla="*/ 1145357 w 2290714"/>
              <a:gd name="connsiteY2" fmla="*/ 2290714 h 2290714"/>
              <a:gd name="connsiteX3" fmla="*/ 0 w 2290714"/>
              <a:gd name="connsiteY3" fmla="*/ 1145357 h 2290714"/>
              <a:gd name="connsiteX4" fmla="*/ 1145357 w 2290714"/>
              <a:gd name="connsiteY4" fmla="*/ 0 h 229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0714" h="2290714">
                <a:moveTo>
                  <a:pt x="1145357" y="0"/>
                </a:moveTo>
                <a:cubicBezTo>
                  <a:pt x="1777920" y="0"/>
                  <a:pt x="2290714" y="512794"/>
                  <a:pt x="2290714" y="1145357"/>
                </a:cubicBezTo>
                <a:cubicBezTo>
                  <a:pt x="2290714" y="1777920"/>
                  <a:pt x="1777920" y="2290714"/>
                  <a:pt x="1145357" y="2290714"/>
                </a:cubicBezTo>
                <a:cubicBezTo>
                  <a:pt x="512794" y="2290714"/>
                  <a:pt x="0" y="1777920"/>
                  <a:pt x="0" y="1145357"/>
                </a:cubicBezTo>
                <a:cubicBezTo>
                  <a:pt x="0" y="512794"/>
                  <a:pt x="512794" y="0"/>
                  <a:pt x="11453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D5E4246-A803-4CC1-B326-6B1B2FABB102}"/>
              </a:ext>
            </a:extLst>
          </p:cNvPr>
          <p:cNvCxnSpPr>
            <a:cxnSpLocks/>
          </p:cNvCxnSpPr>
          <p:nvPr userDrawn="1"/>
        </p:nvCxnSpPr>
        <p:spPr>
          <a:xfrm>
            <a:off x="4208805" y="1529040"/>
            <a:ext cx="0" cy="43200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2A439D-C212-4979-AEA3-CCA49CDD49DF}"/>
              </a:ext>
            </a:extLst>
          </p:cNvPr>
          <p:cNvCxnSpPr>
            <a:cxnSpLocks/>
          </p:cNvCxnSpPr>
          <p:nvPr userDrawn="1"/>
        </p:nvCxnSpPr>
        <p:spPr>
          <a:xfrm>
            <a:off x="7980391" y="1529040"/>
            <a:ext cx="0" cy="43200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0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文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801637-7051-471D-96D5-CFCA07F97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002EF9-EFA0-4CD7-9915-D08E4B2AF0A8}"/>
              </a:ext>
            </a:extLst>
          </p:cNvPr>
          <p:cNvSpPr>
            <a:spLocks noChangeAspect="1"/>
          </p:cNvSpPr>
          <p:nvPr userDrawn="1"/>
        </p:nvSpPr>
        <p:spPr>
          <a:xfrm>
            <a:off x="1288496" y="1342851"/>
            <a:ext cx="3455507" cy="453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C46F50D5-365A-4DDC-95C3-091D058CCC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7313" y="1433595"/>
            <a:ext cx="3317875" cy="43545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295A61-055A-4D8E-87C6-C9A61781C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DBC84-4DB5-46F3-A60F-FE251DBC1914}"/>
              </a:ext>
            </a:extLst>
          </p:cNvPr>
          <p:cNvSpPr/>
          <p:nvPr userDrawn="1"/>
        </p:nvSpPr>
        <p:spPr>
          <a:xfrm>
            <a:off x="985886" y="1706252"/>
            <a:ext cx="10220227" cy="42194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BDF94-F9BF-4604-908B-9E3DDDCB5B2D}"/>
              </a:ext>
            </a:extLst>
          </p:cNvPr>
          <p:cNvSpPr/>
          <p:nvPr userDrawn="1"/>
        </p:nvSpPr>
        <p:spPr>
          <a:xfrm>
            <a:off x="1395166" y="1130299"/>
            <a:ext cx="320512" cy="8399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772D4AB5-CF03-4BFE-B16D-5D071CAA1C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5886" y="2318995"/>
            <a:ext cx="4943574" cy="36066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4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CBB8AE5-8440-4AAB-AE12-9F695E333C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5">
              <a:alphaModFix amt="70000"/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8F38956-1E33-4C05-BE08-6A5C0AF3D9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F347A8-BA97-4E00-A31A-719238BA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68340"/>
            <a:ext cx="10515600" cy="86036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80147-B9E7-4B0B-8B2C-51A448A4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515600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78A89-F6E2-46A8-9798-B51E3B77A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235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E8F89-4F4E-4EA2-A27C-6D92FD206B7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33B3019-CB47-40ED-B095-49F6E9891B38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3EA1BF2-B306-4E8B-89CA-D1F0C761565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578400" y="668700"/>
            <a:ext cx="0" cy="72000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早稻田大学_百度百科">
            <a:extLst>
              <a:ext uri="{FF2B5EF4-FFF2-40B4-BE49-F238E27FC236}">
                <a16:creationId xmlns:a16="http://schemas.microsoft.com/office/drawing/2014/main" id="{F4F55F73-D3A9-FF6A-F149-55BADC9962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300" y="168339"/>
            <a:ext cx="853465" cy="8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97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5" r:id="rId5"/>
    <p:sldLayoutId id="2147483663" r:id="rId6"/>
    <p:sldLayoutId id="2147483664" r:id="rId7"/>
    <p:sldLayoutId id="2147483679" r:id="rId8"/>
    <p:sldLayoutId id="2147483678" r:id="rId9"/>
    <p:sldLayoutId id="2147483666" r:id="rId10"/>
    <p:sldLayoutId id="2147483669" r:id="rId11"/>
    <p:sldLayoutId id="2147483667" r:id="rId12"/>
    <p:sldLayoutId id="2147483668" r:id="rId13"/>
    <p:sldLayoutId id="2147483655" r:id="rId14"/>
    <p:sldLayoutId id="2147483672" r:id="rId15"/>
    <p:sldLayoutId id="2147483654" r:id="rId16"/>
    <p:sldLayoutId id="2147483671" r:id="rId17"/>
    <p:sldLayoutId id="2147483670" r:id="rId18"/>
    <p:sldLayoutId id="2147483676" r:id="rId19"/>
    <p:sldLayoutId id="2147483677" r:id="rId20"/>
    <p:sldLayoutId id="2147483675" r:id="rId21"/>
    <p:sldLayoutId id="2147483673" r:id="rId22"/>
    <p:sldLayoutId id="214748367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6.xml"/><Relationship Id="rId4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149939-F92B-43E0-B458-3C4AD9956317}"/>
              </a:ext>
            </a:extLst>
          </p:cNvPr>
          <p:cNvSpPr txBox="1"/>
          <p:nvPr/>
        </p:nvSpPr>
        <p:spPr>
          <a:xfrm>
            <a:off x="3619893" y="2089031"/>
            <a:ext cx="7913295" cy="1231106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/>
            <a:r>
              <a:rPr lang="ja-JP" altLang="en-US" sz="4000" b="1" dirty="0">
                <a:solidFill>
                  <a:schemeClr val="accent1">
                    <a:lumMod val="75000"/>
                  </a:schemeClr>
                </a:solidFill>
              </a:rPr>
              <a:t>課題調査レポート</a:t>
            </a:r>
            <a:endParaRPr lang="en-US" altLang="ja-JP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ja-JP" altLang="en-US" sz="4000" b="1" dirty="0">
                <a:solidFill>
                  <a:schemeClr val="accent1">
                    <a:lumMod val="75000"/>
                  </a:schemeClr>
                </a:solidFill>
              </a:rPr>
              <a:t>スマートロボット掃除機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2BA31B-8E09-4308-B368-15BD71572A61}"/>
              </a:ext>
            </a:extLst>
          </p:cNvPr>
          <p:cNvSpPr txBox="1"/>
          <p:nvPr/>
        </p:nvSpPr>
        <p:spPr>
          <a:xfrm>
            <a:off x="5767388" y="3855877"/>
            <a:ext cx="2882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200" dirty="0"/>
              <a:t>44251017</a:t>
            </a:r>
            <a:endParaRPr lang="en-US" sz="2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EDE549-F1C8-4014-A185-54C70AAE058A}"/>
              </a:ext>
            </a:extLst>
          </p:cNvPr>
          <p:cNvSpPr txBox="1"/>
          <p:nvPr/>
        </p:nvSpPr>
        <p:spPr>
          <a:xfrm>
            <a:off x="8650288" y="3855878"/>
            <a:ext cx="2882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200" dirty="0"/>
              <a:t>HUANG JIAHUI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7417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B934C920-6282-4EEE-AC88-E21623EC689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3" b="35933"/>
          <a:stretch/>
        </p:blipFill>
        <p:spPr>
          <a:xfrm>
            <a:off x="0" y="1130301"/>
            <a:ext cx="12192000" cy="22987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362CE6C-FD64-48A6-8E76-F974CCDB340A}"/>
              </a:ext>
            </a:extLst>
          </p:cNvPr>
          <p:cNvSpPr txBox="1"/>
          <p:nvPr/>
        </p:nvSpPr>
        <p:spPr>
          <a:xfrm>
            <a:off x="660400" y="503257"/>
            <a:ext cx="500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価格設定</a:t>
            </a:r>
          </a:p>
        </p:txBody>
      </p: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E5263EF7-CEC6-4674-BAFF-5AC9CFCE0C63}"/>
              </a:ext>
            </a:extLst>
          </p:cNvPr>
          <p:cNvSpPr/>
          <p:nvPr/>
        </p:nvSpPr>
        <p:spPr>
          <a:xfrm>
            <a:off x="1332670" y="3776966"/>
            <a:ext cx="585627" cy="534256"/>
          </a:xfrm>
          <a:prstGeom prst="foldedCorner">
            <a:avLst>
              <a:gd name="adj" fmla="val 301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en-US" altLang="zh-CN" sz="3200" b="1" dirty="0"/>
              <a:t>1</a:t>
            </a:r>
            <a:endParaRPr lang="en-US" sz="3200" b="1" dirty="0"/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E3221EFC-1721-4386-9BEC-9F404FB42E01}"/>
              </a:ext>
            </a:extLst>
          </p:cNvPr>
          <p:cNvSpPr/>
          <p:nvPr/>
        </p:nvSpPr>
        <p:spPr>
          <a:xfrm>
            <a:off x="1332670" y="4998906"/>
            <a:ext cx="585627" cy="534256"/>
          </a:xfrm>
          <a:prstGeom prst="foldedCorner">
            <a:avLst>
              <a:gd name="adj" fmla="val 301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en-US" altLang="zh-CN" sz="3200" b="1" dirty="0"/>
              <a:t>2</a:t>
            </a:r>
            <a:endParaRPr lang="en-US" sz="3200" b="1" dirty="0"/>
          </a:p>
        </p:txBody>
      </p:sp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726DAAFB-CF26-4A90-936D-A43D1BC7BDEA}"/>
              </a:ext>
            </a:extLst>
          </p:cNvPr>
          <p:cNvSpPr/>
          <p:nvPr/>
        </p:nvSpPr>
        <p:spPr>
          <a:xfrm>
            <a:off x="6565186" y="3776966"/>
            <a:ext cx="585627" cy="534256"/>
          </a:xfrm>
          <a:prstGeom prst="foldedCorner">
            <a:avLst>
              <a:gd name="adj" fmla="val 301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en-US" altLang="zh-CN" sz="3200" b="1" dirty="0"/>
              <a:t>3</a:t>
            </a:r>
            <a:endParaRPr lang="en-US" sz="3200" b="1" dirty="0"/>
          </a:p>
        </p:txBody>
      </p:sp>
      <p:sp>
        <p:nvSpPr>
          <p:cNvPr id="13" name="矩形: 折角 12">
            <a:extLst>
              <a:ext uri="{FF2B5EF4-FFF2-40B4-BE49-F238E27FC236}">
                <a16:creationId xmlns:a16="http://schemas.microsoft.com/office/drawing/2014/main" id="{37D80D93-AADB-4C91-BD1D-A84CCB25D6EE}"/>
              </a:ext>
            </a:extLst>
          </p:cNvPr>
          <p:cNvSpPr/>
          <p:nvPr/>
        </p:nvSpPr>
        <p:spPr>
          <a:xfrm>
            <a:off x="6565186" y="4994297"/>
            <a:ext cx="585627" cy="534256"/>
          </a:xfrm>
          <a:prstGeom prst="foldedCorner">
            <a:avLst>
              <a:gd name="adj" fmla="val 3012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en-US" altLang="zh-CN" sz="3200" b="1" dirty="0"/>
              <a:t>4</a:t>
            </a:r>
            <a:endParaRPr lang="en-US" sz="32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DAF502-A5EE-499C-A648-BBE7EBB40D4E}"/>
              </a:ext>
            </a:extLst>
          </p:cNvPr>
          <p:cNvSpPr/>
          <p:nvPr/>
        </p:nvSpPr>
        <p:spPr>
          <a:xfrm>
            <a:off x="2037264" y="3607115"/>
            <a:ext cx="3869120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Basic</a:t>
            </a:r>
            <a:r>
              <a:rPr lang="ja-JP" altLang="en-US" dirty="0"/>
              <a:t>モデル：</a:t>
            </a:r>
            <a:r>
              <a:rPr lang="en-US" altLang="ja-JP" dirty="0"/>
              <a:t>39,800</a:t>
            </a:r>
            <a:r>
              <a:rPr lang="ja-JP" altLang="en-US" dirty="0"/>
              <a:t>円（吸引＋自動走行＋アプリ）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ADAB49-68E7-4B3F-AC9C-20F63BB51368}"/>
              </a:ext>
            </a:extLst>
          </p:cNvPr>
          <p:cNvSpPr/>
          <p:nvPr/>
        </p:nvSpPr>
        <p:spPr>
          <a:xfrm>
            <a:off x="2037264" y="4824446"/>
            <a:ext cx="3869120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Standard</a:t>
            </a:r>
            <a:r>
              <a:rPr lang="ja-JP" altLang="en-US" dirty="0"/>
              <a:t>モデル：</a:t>
            </a:r>
            <a:r>
              <a:rPr lang="en-US" altLang="ja-JP" dirty="0"/>
              <a:t>59,800</a:t>
            </a:r>
            <a:r>
              <a:rPr lang="zh-CN" altLang="en-US" dirty="0"/>
              <a:t>円（＋静音＋段差対応）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FE9FBB1-5E88-464E-9865-8EE7F6EC44CF}"/>
              </a:ext>
            </a:extLst>
          </p:cNvPr>
          <p:cNvSpPr/>
          <p:nvPr/>
        </p:nvSpPr>
        <p:spPr>
          <a:xfrm>
            <a:off x="7269144" y="3607115"/>
            <a:ext cx="3869120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Premium</a:t>
            </a:r>
            <a:r>
              <a:rPr lang="ja-JP" altLang="en-US" dirty="0"/>
              <a:t>モデル：</a:t>
            </a:r>
            <a:r>
              <a:rPr lang="en-US" altLang="ja-JP" dirty="0"/>
              <a:t>79,800</a:t>
            </a:r>
            <a:r>
              <a:rPr lang="ja-JP" altLang="en-US" dirty="0"/>
              <a:t>円（＋自動ゴミ収集＋複数階対応）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CF83963-8B7E-43B4-ABF8-981EA79EA77C}"/>
              </a:ext>
            </a:extLst>
          </p:cNvPr>
          <p:cNvSpPr/>
          <p:nvPr/>
        </p:nvSpPr>
        <p:spPr>
          <a:xfrm>
            <a:off x="7269144" y="4824446"/>
            <a:ext cx="3869120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月額</a:t>
            </a:r>
            <a:r>
              <a:rPr lang="en-US" altLang="ja-JP" dirty="0"/>
              <a:t>980</a:t>
            </a:r>
            <a:r>
              <a:rPr lang="ja-JP" altLang="en-US" dirty="0"/>
              <a:t>円でメンテナンスサブスク提供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0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9668C0-0C53-46ED-84F0-B1C5581865B8}"/>
              </a:ext>
            </a:extLst>
          </p:cNvPr>
          <p:cNvSpPr txBox="1"/>
          <p:nvPr/>
        </p:nvSpPr>
        <p:spPr>
          <a:xfrm>
            <a:off x="660400" y="503257"/>
            <a:ext cx="500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6. </a:t>
            </a:r>
            <a:r>
              <a:rPr lang="ja-JP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戦略のまとめ</a:t>
            </a:r>
            <a:endParaRPr 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178EA7E-3795-4E5E-9030-2D85610764D6}"/>
              </a:ext>
            </a:extLst>
          </p:cNvPr>
          <p:cNvSpPr/>
          <p:nvPr/>
        </p:nvSpPr>
        <p:spPr>
          <a:xfrm>
            <a:off x="1299882" y="1721225"/>
            <a:ext cx="9164918" cy="1704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日本の住宅環境に特化した差別化製品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知財よりもニーズとブランド認知を重視</a:t>
            </a:r>
            <a:endParaRPr lang="en-US" altLang="ja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SNS</a:t>
            </a:r>
            <a:r>
              <a:rPr lang="ja-JP" altLang="en-US" dirty="0"/>
              <a:t>・体験デモによる拡散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中長期的にシリーズ展開も視野に入れる</a:t>
            </a:r>
          </a:p>
        </p:txBody>
      </p:sp>
    </p:spTree>
    <p:extLst>
      <p:ext uri="{BB962C8B-B14F-4D97-AF65-F5344CB8AC3E}">
        <p14:creationId xmlns:p14="http://schemas.microsoft.com/office/powerpoint/2010/main" val="387649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D68661-C990-4514-A75D-BEC9F2F9E185}"/>
              </a:ext>
            </a:extLst>
          </p:cNvPr>
          <p:cNvSpPr txBox="1"/>
          <p:nvPr/>
        </p:nvSpPr>
        <p:spPr>
          <a:xfrm>
            <a:off x="660400" y="503257"/>
            <a:ext cx="500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Reference</a:t>
            </a:r>
            <a:endParaRPr 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51490E-644E-419A-A2FA-0F9B5D70A8A5}"/>
              </a:ext>
            </a:extLst>
          </p:cNvPr>
          <p:cNvSpPr txBox="1"/>
          <p:nvPr/>
        </p:nvSpPr>
        <p:spPr>
          <a:xfrm>
            <a:off x="1030336" y="1300899"/>
            <a:ext cx="10131328" cy="336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[1] </a:t>
            </a:r>
            <a:r>
              <a:rPr lang="ja-JP" altLang="en-US" dirty="0"/>
              <a:t>富山明俊</a:t>
            </a:r>
            <a:r>
              <a:rPr lang="en-US" altLang="ja-JP" dirty="0"/>
              <a:t>, et al. "</a:t>
            </a:r>
            <a:r>
              <a:rPr lang="ja-JP" altLang="en-US" dirty="0"/>
              <a:t>情報分析に基づくコモディティ市場への新規参入戦略</a:t>
            </a:r>
            <a:r>
              <a:rPr lang="en-US" altLang="ja-JP" dirty="0"/>
              <a:t>." </a:t>
            </a:r>
            <a:r>
              <a:rPr lang="ja-JP" altLang="en-US" dirty="0"/>
              <a:t>情報の科学と技術 </a:t>
            </a:r>
            <a:r>
              <a:rPr lang="en-US" altLang="ja-JP" dirty="0"/>
              <a:t>71.3 (2021): 129-135.</a:t>
            </a:r>
          </a:p>
          <a:p>
            <a:pPr>
              <a:lnSpc>
                <a:spcPct val="150000"/>
              </a:lnSpc>
            </a:pPr>
            <a:r>
              <a:rPr lang="en-US" dirty="0"/>
              <a:t>[2] </a:t>
            </a:r>
            <a:r>
              <a:rPr lang="ja-JP" altLang="en-US" dirty="0"/>
              <a:t>“専業主婦世帯と共働き世帯”，（独）労働政策研究・研修機構，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 </a:t>
            </a:r>
            <a:r>
              <a:rPr lang="en-US" altLang="ja-JP" dirty="0"/>
              <a:t>https://www.jil.go.jp/kokunai/statistics/timeseries/html/g0212.html (</a:t>
            </a:r>
            <a:r>
              <a:rPr lang="ja-JP" altLang="en-US" dirty="0"/>
              <a:t>参照 </a:t>
            </a:r>
            <a:r>
              <a:rPr lang="en-US" altLang="ja-JP" dirty="0"/>
              <a:t>2019-11-20)</a:t>
            </a:r>
          </a:p>
          <a:p>
            <a:pPr>
              <a:lnSpc>
                <a:spcPct val="150000"/>
              </a:lnSpc>
            </a:pPr>
            <a:r>
              <a:rPr lang="en-US" dirty="0"/>
              <a:t>[</a:t>
            </a:r>
            <a:r>
              <a:rPr lang="en-US" altLang="zh-CN" dirty="0"/>
              <a:t>3</a:t>
            </a:r>
            <a:r>
              <a:rPr lang="en-US" dirty="0"/>
              <a:t>] Financial Reports IROBOT CORPORATION（</a:t>
            </a:r>
            <a:r>
              <a:rPr lang="zh-CN" altLang="en-US" dirty="0"/>
              <a:t>各年 </a:t>
            </a:r>
            <a:r>
              <a:rPr lang="en-US" dirty="0"/>
              <a:t>PDF </a:t>
            </a:r>
            <a:r>
              <a:rPr lang="ja-JP" altLang="en-US" dirty="0"/>
              <a:t>の </a:t>
            </a:r>
            <a:r>
              <a:rPr lang="en-US" dirty="0"/>
              <a:t>Form10-K </a:t>
            </a:r>
            <a:r>
              <a:rPr lang="ja-JP" altLang="en-US" dirty="0"/>
              <a:t>を</a:t>
            </a:r>
            <a:r>
              <a:rPr lang="zh-CN" altLang="en-US" dirty="0"/>
              <a:t>参照），</a:t>
            </a:r>
            <a:r>
              <a:rPr lang="en-US" dirty="0"/>
              <a:t>https://investor.irobot.com/financial-information/annual-reports (accessed 2019-11-09)</a:t>
            </a:r>
          </a:p>
          <a:p>
            <a:pPr>
              <a:lnSpc>
                <a:spcPct val="150000"/>
              </a:lnSpc>
            </a:pPr>
            <a:r>
              <a:rPr lang="en-US" dirty="0"/>
              <a:t>[4] 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伴浩美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家庭用ロボット掃除機の評価に関する研究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ja-JP" alt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日本知能情報ファジィ学会 ファジィ システム シンポジウム 講演論文集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ja-JP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日本知能情報ファジィ学会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8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9D44C60-3E7A-4A9B-8DBB-8E7F348C39C1}"/>
              </a:ext>
            </a:extLst>
          </p:cNvPr>
          <p:cNvSpPr txBox="1"/>
          <p:nvPr/>
        </p:nvSpPr>
        <p:spPr>
          <a:xfrm>
            <a:off x="781050" y="3097084"/>
            <a:ext cx="1062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</a:rPr>
              <a:t>Thank You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904BF7-6509-42E5-AD29-510A8F12A4E6}"/>
              </a:ext>
            </a:extLst>
          </p:cNvPr>
          <p:cNvSpPr txBox="1"/>
          <p:nvPr/>
        </p:nvSpPr>
        <p:spPr>
          <a:xfrm>
            <a:off x="3361264" y="5387946"/>
            <a:ext cx="27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ea"/>
                <a:ea typeface="+mj-ea"/>
              </a:rPr>
              <a:t>44251017</a:t>
            </a:r>
            <a:endParaRPr lang="en-US" sz="2000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FE5764-DE43-4259-B6E7-17FB68CACFAA}"/>
              </a:ext>
            </a:extLst>
          </p:cNvPr>
          <p:cNvSpPr txBox="1"/>
          <p:nvPr/>
        </p:nvSpPr>
        <p:spPr>
          <a:xfrm>
            <a:off x="6578600" y="5387946"/>
            <a:ext cx="27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+mj-ea"/>
                <a:ea typeface="+mj-ea"/>
              </a:rPr>
              <a:t>HUANG JIAHUI</a:t>
            </a:r>
            <a:endParaRPr 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305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530E86-9B80-4444-BF2B-2428191BA809}"/>
              </a:ext>
            </a:extLst>
          </p:cNvPr>
          <p:cNvSpPr txBox="1"/>
          <p:nvPr/>
        </p:nvSpPr>
        <p:spPr>
          <a:xfrm>
            <a:off x="2432050" y="2921167"/>
            <a:ext cx="288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Part 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F74CE5-0F1E-43D1-98B2-4F2CAD6564AC}"/>
              </a:ext>
            </a:extLst>
          </p:cNvPr>
          <p:cNvSpPr txBox="1"/>
          <p:nvPr/>
        </p:nvSpPr>
        <p:spPr>
          <a:xfrm>
            <a:off x="5048250" y="2921167"/>
            <a:ext cx="5124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/>
              <a:t>市場分析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40455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14929E-C7E9-41B6-895E-C898A6E97B69}"/>
              </a:ext>
            </a:extLst>
          </p:cNvPr>
          <p:cNvSpPr txBox="1"/>
          <p:nvPr/>
        </p:nvSpPr>
        <p:spPr>
          <a:xfrm>
            <a:off x="660399" y="503257"/>
            <a:ext cx="5229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1.1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背景</a:t>
            </a:r>
            <a:r>
              <a:rPr lang="ja-JP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と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現状</a:t>
            </a:r>
            <a:endParaRPr 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2F19AA-30A0-4D11-BEE0-6FA1899A6FC5}"/>
              </a:ext>
            </a:extLst>
          </p:cNvPr>
          <p:cNvSpPr txBox="1"/>
          <p:nvPr/>
        </p:nvSpPr>
        <p:spPr>
          <a:xfrm>
            <a:off x="5334000" y="2209292"/>
            <a:ext cx="5750560" cy="32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+mn-ea"/>
              </a:rPr>
              <a:t>共働き世帯の増加（</a:t>
            </a:r>
            <a:r>
              <a:rPr lang="en-US" altLang="ja-JP" sz="2000" dirty="0">
                <a:latin typeface="+mn-ea"/>
              </a:rPr>
              <a:t>JIL</a:t>
            </a:r>
            <a:r>
              <a:rPr lang="ja-JP" altLang="en-US" sz="2000" dirty="0">
                <a:latin typeface="+mn-ea"/>
              </a:rPr>
              <a:t>調査）、高齢者の単身生活の拡大により、自動化・時短ニーズが高まっている</a:t>
            </a:r>
            <a:endParaRPr lang="en-US" altLang="ja-JP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+mn-ea"/>
              </a:rPr>
              <a:t>iRobot</a:t>
            </a:r>
            <a:r>
              <a:rPr lang="ja-JP" altLang="en-US" sz="2000" dirty="0">
                <a:latin typeface="+mn-ea"/>
              </a:rPr>
              <a:t> 等の成功例に見ると、新カテゴリ創出とブランド確立が差別化の鍵</a:t>
            </a:r>
            <a:endParaRPr lang="en-US" altLang="ja-JP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+mn-ea"/>
              </a:rPr>
              <a:t>国内では静音性や住宅構造への適合が求められている</a:t>
            </a:r>
            <a:endParaRPr lang="en-US" sz="2000" dirty="0">
              <a:latin typeface="+mn-ea"/>
            </a:endParaRPr>
          </a:p>
        </p:txBody>
      </p:sp>
      <p:pic>
        <p:nvPicPr>
          <p:cNvPr id="3074" name="Picture 2" descr="大神经验：深度解读米家扫地机器人">
            <a:extLst>
              <a:ext uri="{FF2B5EF4-FFF2-40B4-BE49-F238E27FC236}">
                <a16:creationId xmlns:a16="http://schemas.microsoft.com/office/drawing/2014/main" id="{1EFE101B-9DDA-FF65-D47A-6E80031CC54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7" r="2700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35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069F5-2F8B-332D-5181-11697F41E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3CC234-4218-8B38-8443-8EAF573B59F7}"/>
              </a:ext>
            </a:extLst>
          </p:cNvPr>
          <p:cNvSpPr txBox="1"/>
          <p:nvPr/>
        </p:nvSpPr>
        <p:spPr>
          <a:xfrm>
            <a:off x="660399" y="503257"/>
            <a:ext cx="643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共働き世代の増加</a:t>
            </a:r>
            <a:endParaRPr 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53E4CE-2257-EFFD-B2DA-18F01E1E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4013" y="1676400"/>
            <a:ext cx="7179673" cy="42378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D0A82C-582B-2DD4-7C10-44EFD0AEBC6D}"/>
              </a:ext>
            </a:extLst>
          </p:cNvPr>
          <p:cNvSpPr txBox="1"/>
          <p:nvPr/>
        </p:nvSpPr>
        <p:spPr>
          <a:xfrm>
            <a:off x="1004046" y="61948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CIDFont"/>
              </a:rPr>
              <a:t>出典：労働政策研究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92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18A24-40CC-5A6A-E5B8-736B0DA11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F65172-8A6C-B3B3-0AFA-FCFB1BD87CCF}"/>
              </a:ext>
            </a:extLst>
          </p:cNvPr>
          <p:cNvSpPr txBox="1"/>
          <p:nvPr/>
        </p:nvSpPr>
        <p:spPr>
          <a:xfrm>
            <a:off x="660399" y="503257"/>
            <a:ext cx="643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iR</a:t>
            </a:r>
            <a:r>
              <a:rPr lang="en-US" altLang="ja-JP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ja-JP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社の製品と販売台数</a:t>
            </a:r>
            <a:endParaRPr 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65C9BE-B833-738E-75E9-5ED360A7F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8923" y="1676400"/>
            <a:ext cx="7149852" cy="42378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C1D3C3E-3A4E-06F8-2AF8-64995EDDA080}"/>
              </a:ext>
            </a:extLst>
          </p:cNvPr>
          <p:cNvSpPr txBox="1"/>
          <p:nvPr/>
        </p:nvSpPr>
        <p:spPr>
          <a:xfrm>
            <a:off x="1004046" y="61948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CIDFont"/>
              </a:rPr>
              <a:t>出典：</a:t>
            </a:r>
            <a:r>
              <a:rPr lang="en-US" altLang="zh-CN" sz="1800" dirty="0">
                <a:solidFill>
                  <a:srgbClr val="231F20"/>
                </a:solidFill>
                <a:effectLst/>
                <a:latin typeface="Century" panose="02040604050505020304" pitchFamily="18" charset="0"/>
              </a:rPr>
              <a:t>Financial Reports IROBOT CORPORATION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97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4E99E4D6-C5CF-4539-845F-BCC5E4674B9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000" y="1432360"/>
            <a:ext cx="1800000" cy="1800000"/>
          </a:xfrm>
        </p:spPr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685A6DDE-4E21-4F15-B2DA-33AE6EC6BF3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FAE45572-54A3-4B7D-84E9-C317A55391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8BE755-BEAA-4895-AA89-838D1826E588}"/>
              </a:ext>
            </a:extLst>
          </p:cNvPr>
          <p:cNvSpPr txBox="1"/>
          <p:nvPr/>
        </p:nvSpPr>
        <p:spPr>
          <a:xfrm>
            <a:off x="660399" y="503257"/>
            <a:ext cx="534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1.2 </a:t>
            </a:r>
            <a:r>
              <a:rPr lang="ja-JP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メーカー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競合状況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C78BA4-BBBE-4A1B-B103-F04B64ADC3B6}"/>
              </a:ext>
            </a:extLst>
          </p:cNvPr>
          <p:cNvSpPr txBox="1"/>
          <p:nvPr/>
        </p:nvSpPr>
        <p:spPr>
          <a:xfrm>
            <a:off x="1097493" y="3482905"/>
            <a:ext cx="244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iRobot</a:t>
            </a:r>
            <a:endParaRPr lang="en-US" sz="2000" b="1" dirty="0"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F671FB-53BB-4326-B0FF-27D7C5DFCB5B}"/>
              </a:ext>
            </a:extLst>
          </p:cNvPr>
          <p:cNvSpPr txBox="1"/>
          <p:nvPr/>
        </p:nvSpPr>
        <p:spPr>
          <a:xfrm>
            <a:off x="4871883" y="3482905"/>
            <a:ext cx="244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パナソニック</a:t>
            </a:r>
            <a:endParaRPr lang="en-US" sz="2000" b="1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016703-39EE-4088-8353-2AA42D4F9D11}"/>
              </a:ext>
            </a:extLst>
          </p:cNvPr>
          <p:cNvSpPr txBox="1"/>
          <p:nvPr/>
        </p:nvSpPr>
        <p:spPr>
          <a:xfrm>
            <a:off x="8646274" y="3482905"/>
            <a:ext cx="244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ECOVACS</a:t>
            </a:r>
            <a:endParaRPr lang="en-US" sz="2000" b="1" dirty="0"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EA93F8-988B-4DE1-A357-7EDAC13BCFD0}"/>
              </a:ext>
            </a:extLst>
          </p:cNvPr>
          <p:cNvSpPr txBox="1"/>
          <p:nvPr/>
        </p:nvSpPr>
        <p:spPr>
          <a:xfrm>
            <a:off x="812506" y="4133560"/>
            <a:ext cx="301820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特徴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ja-JP" dirty="0"/>
              <a:t>AI</a:t>
            </a:r>
            <a:r>
              <a:rPr lang="ja-JP" altLang="en-US" dirty="0"/>
              <a:t>・自動ゴミ回収・ブランド力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価格帯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¥50,000〜¥100,000</a:t>
            </a:r>
            <a:endParaRPr lang="en-US" dirty="0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ED0337-3278-447B-87E1-83C2AE3C40E8}"/>
              </a:ext>
            </a:extLst>
          </p:cNvPr>
          <p:cNvSpPr txBox="1"/>
          <p:nvPr/>
        </p:nvSpPr>
        <p:spPr>
          <a:xfrm>
            <a:off x="4586896" y="4133560"/>
            <a:ext cx="301820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特徴</a:t>
            </a:r>
            <a:r>
              <a:rPr lang="zh-CN" altLang="en-US" dirty="0">
                <a:latin typeface="+mn-ea"/>
              </a:rPr>
              <a:t>：</a:t>
            </a:r>
            <a:r>
              <a:rPr lang="ja-JP" altLang="en-US" dirty="0"/>
              <a:t>薄型・静音設計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価格帯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/>
              <a:t>¥30,000〜¥60,000</a:t>
            </a:r>
            <a:endParaRPr lang="en-US" altLang="zh-CN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CF077C-28D4-4222-9D55-51666A24EB9B}"/>
              </a:ext>
            </a:extLst>
          </p:cNvPr>
          <p:cNvSpPr txBox="1"/>
          <p:nvPr/>
        </p:nvSpPr>
        <p:spPr>
          <a:xfrm>
            <a:off x="8355678" y="4133559"/>
            <a:ext cx="301820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特徴</a:t>
            </a:r>
            <a:r>
              <a:rPr lang="zh-CN" altLang="en-US" dirty="0">
                <a:latin typeface="+mn-ea"/>
              </a:rPr>
              <a:t>：</a:t>
            </a:r>
            <a:r>
              <a:rPr lang="ja-JP" altLang="en-US" dirty="0"/>
              <a:t>コスパ重視・多機能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価格帯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/>
              <a:t>¥20,000〜¥50,000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70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B3004E-8129-41CE-A1AA-323B75511099}"/>
              </a:ext>
            </a:extLst>
          </p:cNvPr>
          <p:cNvSpPr txBox="1"/>
          <p:nvPr/>
        </p:nvSpPr>
        <p:spPr>
          <a:xfrm>
            <a:off x="660400" y="503257"/>
            <a:ext cx="500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STP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864E74-2307-4845-A1F0-1FF3B01D3AA0}"/>
              </a:ext>
            </a:extLst>
          </p:cNvPr>
          <p:cNvSpPr/>
          <p:nvPr/>
        </p:nvSpPr>
        <p:spPr>
          <a:xfrm>
            <a:off x="953730" y="1371601"/>
            <a:ext cx="3055804" cy="4459794"/>
          </a:xfrm>
          <a:prstGeom prst="roundRect">
            <a:avLst>
              <a:gd name="adj" fmla="val 17727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D10F4D0-1A64-446F-8DF9-4E206AE84044}"/>
              </a:ext>
            </a:extLst>
          </p:cNvPr>
          <p:cNvSpPr/>
          <p:nvPr/>
        </p:nvSpPr>
        <p:spPr>
          <a:xfrm>
            <a:off x="4374089" y="1371601"/>
            <a:ext cx="3055804" cy="4459794"/>
          </a:xfrm>
          <a:prstGeom prst="roundRect">
            <a:avLst>
              <a:gd name="adj" fmla="val 17727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CE0F56-E498-4C0B-806E-4B621B1DA97E}"/>
              </a:ext>
            </a:extLst>
          </p:cNvPr>
          <p:cNvSpPr/>
          <p:nvPr/>
        </p:nvSpPr>
        <p:spPr>
          <a:xfrm>
            <a:off x="7794449" y="1371600"/>
            <a:ext cx="3055804" cy="4459793"/>
          </a:xfrm>
          <a:prstGeom prst="roundRect">
            <a:avLst>
              <a:gd name="adj" fmla="val 17727"/>
            </a:avLst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F48BE9-9362-41F3-BDE7-AA6682A38C81}"/>
              </a:ext>
            </a:extLst>
          </p:cNvPr>
          <p:cNvSpPr/>
          <p:nvPr/>
        </p:nvSpPr>
        <p:spPr>
          <a:xfrm>
            <a:off x="1200039" y="1724093"/>
            <a:ext cx="2618688" cy="772692"/>
          </a:xfrm>
          <a:prstGeom prst="roundRect">
            <a:avLst>
              <a:gd name="adj" fmla="val 429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 </a:t>
            </a:r>
          </a:p>
          <a:p>
            <a:pPr algn="ctr"/>
            <a:r>
              <a:rPr lang="ja-JP" altLang="en-US" b="1" dirty="0"/>
              <a:t>セグメンテーション</a:t>
            </a:r>
            <a:endParaRPr 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FCBD493-BF45-4EA0-9052-CCD2FCE78637}"/>
              </a:ext>
            </a:extLst>
          </p:cNvPr>
          <p:cNvSpPr/>
          <p:nvPr/>
        </p:nvSpPr>
        <p:spPr>
          <a:xfrm>
            <a:off x="4620400" y="1735967"/>
            <a:ext cx="2618688" cy="772692"/>
          </a:xfrm>
          <a:prstGeom prst="roundRect">
            <a:avLst>
              <a:gd name="adj" fmla="val 429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</a:t>
            </a:r>
          </a:p>
          <a:p>
            <a:pPr algn="ctr"/>
            <a:r>
              <a:rPr lang="ja-JP" altLang="en-US" b="1" dirty="0"/>
              <a:t>ターゲティング</a:t>
            </a:r>
            <a:endParaRPr 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6DB697F-B1D8-4CB7-9948-A3DA246C7370}"/>
              </a:ext>
            </a:extLst>
          </p:cNvPr>
          <p:cNvSpPr/>
          <p:nvPr/>
        </p:nvSpPr>
        <p:spPr>
          <a:xfrm>
            <a:off x="8040760" y="1718155"/>
            <a:ext cx="2618688" cy="772692"/>
          </a:xfrm>
          <a:prstGeom prst="roundRect">
            <a:avLst>
              <a:gd name="adj" fmla="val 4296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</a:p>
          <a:p>
            <a:pPr algn="ctr"/>
            <a:r>
              <a:rPr lang="ja-JP" altLang="en-US" b="1" dirty="0"/>
              <a:t>ポジショニング</a:t>
            </a:r>
            <a:endParaRPr 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EF8229-9EB5-44D8-9B6C-7B8728F69CB3}"/>
              </a:ext>
            </a:extLst>
          </p:cNvPr>
          <p:cNvSpPr/>
          <p:nvPr/>
        </p:nvSpPr>
        <p:spPr>
          <a:xfrm>
            <a:off x="1200039" y="2713426"/>
            <a:ext cx="2618688" cy="87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共働き世帯、高齢者、一人暮らし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002685-29A4-4D78-A9FB-EB0048C127F3}"/>
              </a:ext>
            </a:extLst>
          </p:cNvPr>
          <p:cNvSpPr/>
          <p:nvPr/>
        </p:nvSpPr>
        <p:spPr>
          <a:xfrm>
            <a:off x="4620398" y="2713426"/>
            <a:ext cx="2618688" cy="295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共働き世帯（掃除時間の短縮を求める）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高齢者（手軽で操作が簡単な製品を希望）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狭小住宅（段差が多く掃除が困難）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AE428F-D055-45D1-B670-ABFE5FFDC86D}"/>
              </a:ext>
            </a:extLst>
          </p:cNvPr>
          <p:cNvSpPr/>
          <p:nvPr/>
        </p:nvSpPr>
        <p:spPr>
          <a:xfrm>
            <a:off x="8040760" y="2713426"/>
            <a:ext cx="2618688" cy="295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高性能製品（段差対応・静音・自動ゴミ収集）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中価格帯でコストパフォーマンスが高い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/>
              <a:t>iRobot</a:t>
            </a:r>
            <a:r>
              <a:rPr lang="ja-JP" altLang="en-US" dirty="0"/>
              <a:t>製品との差別化：和室・夜間対応</a:t>
            </a:r>
          </a:p>
        </p:txBody>
      </p:sp>
    </p:spTree>
    <p:extLst>
      <p:ext uri="{BB962C8B-B14F-4D97-AF65-F5344CB8AC3E}">
        <p14:creationId xmlns:p14="http://schemas.microsoft.com/office/powerpoint/2010/main" val="387793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AF02C-4031-3871-10F4-A5D9D5038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íśľíďe">
            <a:extLst>
              <a:ext uri="{FF2B5EF4-FFF2-40B4-BE49-F238E27FC236}">
                <a16:creationId xmlns:a16="http://schemas.microsoft.com/office/drawing/2014/main" id="{A8DB8B19-EF59-E304-5A72-B97C9E691EB5}"/>
              </a:ext>
            </a:extLst>
          </p:cNvPr>
          <p:cNvGrpSpPr/>
          <p:nvPr/>
        </p:nvGrpSpPr>
        <p:grpSpPr>
          <a:xfrm>
            <a:off x="8271719" y="2048807"/>
            <a:ext cx="2463558" cy="2022088"/>
            <a:chOff x="8804275" y="1203959"/>
            <a:chExt cx="2678430" cy="2581036"/>
          </a:xfrm>
        </p:grpSpPr>
        <p:sp>
          <p:nvSpPr>
            <p:cNvPr id="57" name="îSḷîdè">
              <a:extLst>
                <a:ext uri="{FF2B5EF4-FFF2-40B4-BE49-F238E27FC236}">
                  <a16:creationId xmlns:a16="http://schemas.microsoft.com/office/drawing/2014/main" id="{276CAC1A-0C7F-CE47-DE73-9409B192C195}"/>
                </a:ext>
              </a:extLst>
            </p:cNvPr>
            <p:cNvSpPr txBox="1"/>
            <p:nvPr/>
          </p:nvSpPr>
          <p:spPr bwMode="auto">
            <a:xfrm>
              <a:off x="8804275" y="1203959"/>
              <a:ext cx="2678430" cy="124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ja-JP" altLang="en-US" b="1" dirty="0"/>
                <a:t>ロボット掃除機でも段差・和室・狭所の対応が不完全</a:t>
              </a:r>
              <a:endParaRPr lang="zh-CN" altLang="en-US" b="1" dirty="0"/>
            </a:p>
          </p:txBody>
        </p:sp>
        <p:sp>
          <p:nvSpPr>
            <p:cNvPr id="59" name="îṩľïḍe">
              <a:extLst>
                <a:ext uri="{FF2B5EF4-FFF2-40B4-BE49-F238E27FC236}">
                  <a16:creationId xmlns:a16="http://schemas.microsoft.com/office/drawing/2014/main" id="{12F0B839-72B5-F39F-D4F8-BFB76AB8ADEA}"/>
                </a:ext>
              </a:extLst>
            </p:cNvPr>
            <p:cNvSpPr txBox="1"/>
            <p:nvPr/>
          </p:nvSpPr>
          <p:spPr bwMode="auto">
            <a:xfrm>
              <a:off x="8804275" y="2753261"/>
              <a:ext cx="2678430" cy="103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ja-JP" altLang="en-US" b="1" dirty="0"/>
                <a:t>騒音が気になるため夜間の使用が困難</a:t>
              </a:r>
              <a:endParaRPr lang="en-US" altLang="zh-CN" b="1" dirty="0"/>
            </a:p>
          </p:txBody>
        </p:sp>
      </p:grpSp>
      <p:grpSp>
        <p:nvGrpSpPr>
          <p:cNvPr id="38" name="ïṣ1íḓe">
            <a:extLst>
              <a:ext uri="{FF2B5EF4-FFF2-40B4-BE49-F238E27FC236}">
                <a16:creationId xmlns:a16="http://schemas.microsoft.com/office/drawing/2014/main" id="{AEFE96C7-F4EE-8467-5C1E-0D7A07AEE64E}"/>
              </a:ext>
            </a:extLst>
          </p:cNvPr>
          <p:cNvGrpSpPr/>
          <p:nvPr/>
        </p:nvGrpSpPr>
        <p:grpSpPr>
          <a:xfrm>
            <a:off x="7673248" y="2197060"/>
            <a:ext cx="442739" cy="1670438"/>
            <a:chOff x="10399" y="1999"/>
            <a:chExt cx="933" cy="3517"/>
          </a:xfrm>
        </p:grpSpPr>
        <p:grpSp>
          <p:nvGrpSpPr>
            <p:cNvPr id="48" name="íşḷïďê">
              <a:extLst>
                <a:ext uri="{FF2B5EF4-FFF2-40B4-BE49-F238E27FC236}">
                  <a16:creationId xmlns:a16="http://schemas.microsoft.com/office/drawing/2014/main" id="{AC9F4BC0-312B-9395-3E71-8DE782EB4395}"/>
                </a:ext>
              </a:extLst>
            </p:cNvPr>
            <p:cNvGrpSpPr/>
            <p:nvPr/>
          </p:nvGrpSpPr>
          <p:grpSpPr>
            <a:xfrm>
              <a:off x="10399" y="1999"/>
              <a:ext cx="933" cy="933"/>
              <a:chOff x="10399" y="1999"/>
              <a:chExt cx="933" cy="933"/>
            </a:xfrm>
          </p:grpSpPr>
          <p:sp>
            <p:nvSpPr>
              <p:cNvPr id="54" name="íṧľíḋé">
                <a:extLst>
                  <a:ext uri="{FF2B5EF4-FFF2-40B4-BE49-F238E27FC236}">
                    <a16:creationId xmlns:a16="http://schemas.microsoft.com/office/drawing/2014/main" id="{17904D0B-A5AB-A840-D80A-4F929522E838}"/>
                  </a:ext>
                </a:extLst>
              </p:cNvPr>
              <p:cNvSpPr/>
              <p:nvPr/>
            </p:nvSpPr>
            <p:spPr bwMode="auto">
              <a:xfrm>
                <a:off x="10399" y="1999"/>
                <a:ext cx="933" cy="9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iṩľîďê">
                <a:extLst>
                  <a:ext uri="{FF2B5EF4-FFF2-40B4-BE49-F238E27FC236}">
                    <a16:creationId xmlns:a16="http://schemas.microsoft.com/office/drawing/2014/main" id="{BBE4EEC4-889C-09A0-68A1-4E2542912F3F}"/>
                  </a:ext>
                </a:extLst>
              </p:cNvPr>
              <p:cNvSpPr/>
              <p:nvPr/>
            </p:nvSpPr>
            <p:spPr bwMode="auto">
              <a:xfrm>
                <a:off x="10589" y="2191"/>
                <a:ext cx="552" cy="551"/>
              </a:xfrm>
              <a:custGeom>
                <a:avLst/>
                <a:gdLst>
                  <a:gd name="T0" fmla="*/ 213 w 427"/>
                  <a:gd name="T1" fmla="*/ 0 h 427"/>
                  <a:gd name="T2" fmla="*/ 0 w 427"/>
                  <a:gd name="T3" fmla="*/ 213 h 427"/>
                  <a:gd name="T4" fmla="*/ 213 w 427"/>
                  <a:gd name="T5" fmla="*/ 427 h 427"/>
                  <a:gd name="T6" fmla="*/ 427 w 427"/>
                  <a:gd name="T7" fmla="*/ 213 h 427"/>
                  <a:gd name="T8" fmla="*/ 213 w 427"/>
                  <a:gd name="T9" fmla="*/ 0 h 427"/>
                  <a:gd name="T10" fmla="*/ 180 w 427"/>
                  <a:gd name="T11" fmla="*/ 312 h 427"/>
                  <a:gd name="T12" fmla="*/ 82 w 427"/>
                  <a:gd name="T13" fmla="*/ 214 h 427"/>
                  <a:gd name="T14" fmla="*/ 120 w 427"/>
                  <a:gd name="T15" fmla="*/ 176 h 427"/>
                  <a:gd name="T16" fmla="*/ 180 w 427"/>
                  <a:gd name="T17" fmla="*/ 236 h 427"/>
                  <a:gd name="T18" fmla="*/ 308 w 427"/>
                  <a:gd name="T19" fmla="*/ 108 h 427"/>
                  <a:gd name="T20" fmla="*/ 346 w 427"/>
                  <a:gd name="T21" fmla="*/ 146 h 427"/>
                  <a:gd name="T22" fmla="*/ 180 w 427"/>
                  <a:gd name="T23" fmla="*/ 31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7" h="427">
                    <a:moveTo>
                      <a:pt x="213" y="0"/>
                    </a:moveTo>
                    <a:cubicBezTo>
                      <a:pt x="96" y="0"/>
                      <a:pt x="0" y="96"/>
                      <a:pt x="0" y="213"/>
                    </a:cubicBezTo>
                    <a:cubicBezTo>
                      <a:pt x="0" y="331"/>
                      <a:pt x="96" y="427"/>
                      <a:pt x="213" y="427"/>
                    </a:cubicBezTo>
                    <a:cubicBezTo>
                      <a:pt x="331" y="427"/>
                      <a:pt x="427" y="331"/>
                      <a:pt x="427" y="213"/>
                    </a:cubicBezTo>
                    <a:cubicBezTo>
                      <a:pt x="427" y="96"/>
                      <a:pt x="331" y="0"/>
                      <a:pt x="213" y="0"/>
                    </a:cubicBezTo>
                    <a:close/>
                    <a:moveTo>
                      <a:pt x="180" y="312"/>
                    </a:moveTo>
                    <a:lnTo>
                      <a:pt x="82" y="214"/>
                    </a:lnTo>
                    <a:lnTo>
                      <a:pt x="120" y="176"/>
                    </a:lnTo>
                    <a:lnTo>
                      <a:pt x="180" y="236"/>
                    </a:lnTo>
                    <a:lnTo>
                      <a:pt x="308" y="108"/>
                    </a:lnTo>
                    <a:lnTo>
                      <a:pt x="346" y="146"/>
                    </a:lnTo>
                    <a:lnTo>
                      <a:pt x="180" y="3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grpSp>
          <p:nvGrpSpPr>
            <p:cNvPr id="49" name="îṡļïḓe">
              <a:extLst>
                <a:ext uri="{FF2B5EF4-FFF2-40B4-BE49-F238E27FC236}">
                  <a16:creationId xmlns:a16="http://schemas.microsoft.com/office/drawing/2014/main" id="{5CDED7F0-1461-3143-8EA0-5C0642F707EF}"/>
                </a:ext>
              </a:extLst>
            </p:cNvPr>
            <p:cNvGrpSpPr/>
            <p:nvPr/>
          </p:nvGrpSpPr>
          <p:grpSpPr>
            <a:xfrm>
              <a:off x="10399" y="4583"/>
              <a:ext cx="933" cy="933"/>
              <a:chOff x="10399" y="4583"/>
              <a:chExt cx="933" cy="933"/>
            </a:xfrm>
          </p:grpSpPr>
          <p:sp>
            <p:nvSpPr>
              <p:cNvPr id="50" name="íş1iḋê">
                <a:extLst>
                  <a:ext uri="{FF2B5EF4-FFF2-40B4-BE49-F238E27FC236}">
                    <a16:creationId xmlns:a16="http://schemas.microsoft.com/office/drawing/2014/main" id="{3EBA9B57-AB77-4589-7A60-30F7B05C5962}"/>
                  </a:ext>
                </a:extLst>
              </p:cNvPr>
              <p:cNvSpPr/>
              <p:nvPr/>
            </p:nvSpPr>
            <p:spPr bwMode="auto">
              <a:xfrm>
                <a:off x="10399" y="4583"/>
                <a:ext cx="933" cy="9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iṣlíḑê">
                <a:extLst>
                  <a:ext uri="{FF2B5EF4-FFF2-40B4-BE49-F238E27FC236}">
                    <a16:creationId xmlns:a16="http://schemas.microsoft.com/office/drawing/2014/main" id="{BF4FF06C-2E45-C691-E0E0-31AB6A2B4DC1}"/>
                  </a:ext>
                </a:extLst>
              </p:cNvPr>
              <p:cNvSpPr/>
              <p:nvPr/>
            </p:nvSpPr>
            <p:spPr bwMode="auto">
              <a:xfrm>
                <a:off x="10589" y="4775"/>
                <a:ext cx="552" cy="551"/>
              </a:xfrm>
              <a:custGeom>
                <a:avLst/>
                <a:gdLst>
                  <a:gd name="T0" fmla="*/ 213 w 427"/>
                  <a:gd name="T1" fmla="*/ 0 h 427"/>
                  <a:gd name="T2" fmla="*/ 0 w 427"/>
                  <a:gd name="T3" fmla="*/ 213 h 427"/>
                  <a:gd name="T4" fmla="*/ 213 w 427"/>
                  <a:gd name="T5" fmla="*/ 427 h 427"/>
                  <a:gd name="T6" fmla="*/ 427 w 427"/>
                  <a:gd name="T7" fmla="*/ 213 h 427"/>
                  <a:gd name="T8" fmla="*/ 213 w 427"/>
                  <a:gd name="T9" fmla="*/ 0 h 427"/>
                  <a:gd name="T10" fmla="*/ 180 w 427"/>
                  <a:gd name="T11" fmla="*/ 312 h 427"/>
                  <a:gd name="T12" fmla="*/ 82 w 427"/>
                  <a:gd name="T13" fmla="*/ 214 h 427"/>
                  <a:gd name="T14" fmla="*/ 120 w 427"/>
                  <a:gd name="T15" fmla="*/ 176 h 427"/>
                  <a:gd name="T16" fmla="*/ 180 w 427"/>
                  <a:gd name="T17" fmla="*/ 236 h 427"/>
                  <a:gd name="T18" fmla="*/ 308 w 427"/>
                  <a:gd name="T19" fmla="*/ 108 h 427"/>
                  <a:gd name="T20" fmla="*/ 346 w 427"/>
                  <a:gd name="T21" fmla="*/ 146 h 427"/>
                  <a:gd name="T22" fmla="*/ 180 w 427"/>
                  <a:gd name="T23" fmla="*/ 31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7" h="427">
                    <a:moveTo>
                      <a:pt x="213" y="0"/>
                    </a:moveTo>
                    <a:cubicBezTo>
                      <a:pt x="96" y="0"/>
                      <a:pt x="0" y="96"/>
                      <a:pt x="0" y="213"/>
                    </a:cubicBezTo>
                    <a:cubicBezTo>
                      <a:pt x="0" y="331"/>
                      <a:pt x="96" y="427"/>
                      <a:pt x="213" y="427"/>
                    </a:cubicBezTo>
                    <a:cubicBezTo>
                      <a:pt x="331" y="427"/>
                      <a:pt x="427" y="331"/>
                      <a:pt x="427" y="213"/>
                    </a:cubicBezTo>
                    <a:cubicBezTo>
                      <a:pt x="427" y="96"/>
                      <a:pt x="331" y="0"/>
                      <a:pt x="213" y="0"/>
                    </a:cubicBezTo>
                    <a:close/>
                    <a:moveTo>
                      <a:pt x="180" y="312"/>
                    </a:moveTo>
                    <a:lnTo>
                      <a:pt x="82" y="214"/>
                    </a:lnTo>
                    <a:lnTo>
                      <a:pt x="120" y="176"/>
                    </a:lnTo>
                    <a:lnTo>
                      <a:pt x="180" y="236"/>
                    </a:lnTo>
                    <a:lnTo>
                      <a:pt x="308" y="108"/>
                    </a:lnTo>
                    <a:lnTo>
                      <a:pt x="346" y="146"/>
                    </a:lnTo>
                    <a:lnTo>
                      <a:pt x="180" y="3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grpSp>
        <p:nvGrpSpPr>
          <p:cNvPr id="39" name="ïṩlíḋe">
            <a:extLst>
              <a:ext uri="{FF2B5EF4-FFF2-40B4-BE49-F238E27FC236}">
                <a16:creationId xmlns:a16="http://schemas.microsoft.com/office/drawing/2014/main" id="{73F7C0A5-9149-B618-3501-E87ED0BB3AE3}"/>
              </a:ext>
            </a:extLst>
          </p:cNvPr>
          <p:cNvGrpSpPr/>
          <p:nvPr/>
        </p:nvGrpSpPr>
        <p:grpSpPr>
          <a:xfrm>
            <a:off x="4033193" y="2197060"/>
            <a:ext cx="442761" cy="1671051"/>
            <a:chOff x="1553" y="2194"/>
            <a:chExt cx="890" cy="3359"/>
          </a:xfrm>
        </p:grpSpPr>
        <p:grpSp>
          <p:nvGrpSpPr>
            <p:cNvPr id="40" name="ïŝľíḍè">
              <a:extLst>
                <a:ext uri="{FF2B5EF4-FFF2-40B4-BE49-F238E27FC236}">
                  <a16:creationId xmlns:a16="http://schemas.microsoft.com/office/drawing/2014/main" id="{803ABD5C-4072-A877-6323-4D53D24DAC07}"/>
                </a:ext>
              </a:extLst>
            </p:cNvPr>
            <p:cNvGrpSpPr/>
            <p:nvPr/>
          </p:nvGrpSpPr>
          <p:grpSpPr>
            <a:xfrm>
              <a:off x="1553" y="2194"/>
              <a:ext cx="890" cy="891"/>
              <a:chOff x="10399" y="1999"/>
              <a:chExt cx="933" cy="933"/>
            </a:xfrm>
          </p:grpSpPr>
          <p:sp>
            <p:nvSpPr>
              <p:cNvPr id="46" name="ïṡlîḓe">
                <a:extLst>
                  <a:ext uri="{FF2B5EF4-FFF2-40B4-BE49-F238E27FC236}">
                    <a16:creationId xmlns:a16="http://schemas.microsoft.com/office/drawing/2014/main" id="{AF6B2095-BC5A-3C65-FF43-C996248D3A57}"/>
                  </a:ext>
                </a:extLst>
              </p:cNvPr>
              <p:cNvSpPr/>
              <p:nvPr/>
            </p:nvSpPr>
            <p:spPr bwMode="auto">
              <a:xfrm>
                <a:off x="10399" y="1999"/>
                <a:ext cx="933" cy="9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dirty="0"/>
              </a:p>
            </p:txBody>
          </p:sp>
          <p:sp>
            <p:nvSpPr>
              <p:cNvPr id="47" name="ïšḷíḋé">
                <a:extLst>
                  <a:ext uri="{FF2B5EF4-FFF2-40B4-BE49-F238E27FC236}">
                    <a16:creationId xmlns:a16="http://schemas.microsoft.com/office/drawing/2014/main" id="{91534EC7-0A00-12B5-E532-EBAC3EBD4234}"/>
                  </a:ext>
                </a:extLst>
              </p:cNvPr>
              <p:cNvSpPr/>
              <p:nvPr/>
            </p:nvSpPr>
            <p:spPr bwMode="auto">
              <a:xfrm>
                <a:off x="10589" y="2191"/>
                <a:ext cx="552" cy="551"/>
              </a:xfrm>
              <a:custGeom>
                <a:avLst/>
                <a:gdLst>
                  <a:gd name="T0" fmla="*/ 213 w 427"/>
                  <a:gd name="T1" fmla="*/ 0 h 427"/>
                  <a:gd name="T2" fmla="*/ 0 w 427"/>
                  <a:gd name="T3" fmla="*/ 213 h 427"/>
                  <a:gd name="T4" fmla="*/ 213 w 427"/>
                  <a:gd name="T5" fmla="*/ 427 h 427"/>
                  <a:gd name="T6" fmla="*/ 427 w 427"/>
                  <a:gd name="T7" fmla="*/ 213 h 427"/>
                  <a:gd name="T8" fmla="*/ 213 w 427"/>
                  <a:gd name="T9" fmla="*/ 0 h 427"/>
                  <a:gd name="T10" fmla="*/ 180 w 427"/>
                  <a:gd name="T11" fmla="*/ 312 h 427"/>
                  <a:gd name="T12" fmla="*/ 82 w 427"/>
                  <a:gd name="T13" fmla="*/ 214 h 427"/>
                  <a:gd name="T14" fmla="*/ 120 w 427"/>
                  <a:gd name="T15" fmla="*/ 176 h 427"/>
                  <a:gd name="T16" fmla="*/ 180 w 427"/>
                  <a:gd name="T17" fmla="*/ 236 h 427"/>
                  <a:gd name="T18" fmla="*/ 308 w 427"/>
                  <a:gd name="T19" fmla="*/ 108 h 427"/>
                  <a:gd name="T20" fmla="*/ 346 w 427"/>
                  <a:gd name="T21" fmla="*/ 146 h 427"/>
                  <a:gd name="T22" fmla="*/ 180 w 427"/>
                  <a:gd name="T23" fmla="*/ 31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7" h="427">
                    <a:moveTo>
                      <a:pt x="213" y="0"/>
                    </a:moveTo>
                    <a:cubicBezTo>
                      <a:pt x="96" y="0"/>
                      <a:pt x="0" y="96"/>
                      <a:pt x="0" y="213"/>
                    </a:cubicBezTo>
                    <a:cubicBezTo>
                      <a:pt x="0" y="331"/>
                      <a:pt x="96" y="427"/>
                      <a:pt x="213" y="427"/>
                    </a:cubicBezTo>
                    <a:cubicBezTo>
                      <a:pt x="331" y="427"/>
                      <a:pt x="427" y="331"/>
                      <a:pt x="427" y="213"/>
                    </a:cubicBezTo>
                    <a:cubicBezTo>
                      <a:pt x="427" y="96"/>
                      <a:pt x="331" y="0"/>
                      <a:pt x="213" y="0"/>
                    </a:cubicBezTo>
                    <a:close/>
                    <a:moveTo>
                      <a:pt x="180" y="312"/>
                    </a:moveTo>
                    <a:lnTo>
                      <a:pt x="82" y="214"/>
                    </a:lnTo>
                    <a:lnTo>
                      <a:pt x="120" y="176"/>
                    </a:lnTo>
                    <a:lnTo>
                      <a:pt x="180" y="236"/>
                    </a:lnTo>
                    <a:lnTo>
                      <a:pt x="308" y="108"/>
                    </a:lnTo>
                    <a:lnTo>
                      <a:pt x="346" y="146"/>
                    </a:lnTo>
                    <a:lnTo>
                      <a:pt x="180" y="3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41" name="îṩḻîḑê">
              <a:extLst>
                <a:ext uri="{FF2B5EF4-FFF2-40B4-BE49-F238E27FC236}">
                  <a16:creationId xmlns:a16="http://schemas.microsoft.com/office/drawing/2014/main" id="{71EA9EB4-EE9A-DBBE-936B-21DAEB6FC59C}"/>
                </a:ext>
              </a:extLst>
            </p:cNvPr>
            <p:cNvGrpSpPr/>
            <p:nvPr/>
          </p:nvGrpSpPr>
          <p:grpSpPr>
            <a:xfrm>
              <a:off x="1553" y="4662"/>
              <a:ext cx="890" cy="891"/>
              <a:chOff x="10399" y="4583"/>
              <a:chExt cx="933" cy="933"/>
            </a:xfrm>
          </p:grpSpPr>
          <p:sp>
            <p:nvSpPr>
              <p:cNvPr id="42" name="íṡḻídè">
                <a:extLst>
                  <a:ext uri="{FF2B5EF4-FFF2-40B4-BE49-F238E27FC236}">
                    <a16:creationId xmlns:a16="http://schemas.microsoft.com/office/drawing/2014/main" id="{E6EA4B45-E61D-BDE0-7C67-D0CEE20FF2D3}"/>
                  </a:ext>
                </a:extLst>
              </p:cNvPr>
              <p:cNvSpPr/>
              <p:nvPr/>
            </p:nvSpPr>
            <p:spPr bwMode="auto">
              <a:xfrm>
                <a:off x="10399" y="4583"/>
                <a:ext cx="933" cy="9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işlîďe">
                <a:extLst>
                  <a:ext uri="{FF2B5EF4-FFF2-40B4-BE49-F238E27FC236}">
                    <a16:creationId xmlns:a16="http://schemas.microsoft.com/office/drawing/2014/main" id="{21CBE143-7330-9BC9-CEDE-7CEB23D1EEB7}"/>
                  </a:ext>
                </a:extLst>
              </p:cNvPr>
              <p:cNvSpPr/>
              <p:nvPr/>
            </p:nvSpPr>
            <p:spPr bwMode="auto">
              <a:xfrm>
                <a:off x="10589" y="4775"/>
                <a:ext cx="552" cy="551"/>
              </a:xfrm>
              <a:custGeom>
                <a:avLst/>
                <a:gdLst>
                  <a:gd name="T0" fmla="*/ 213 w 427"/>
                  <a:gd name="T1" fmla="*/ 0 h 427"/>
                  <a:gd name="T2" fmla="*/ 0 w 427"/>
                  <a:gd name="T3" fmla="*/ 213 h 427"/>
                  <a:gd name="T4" fmla="*/ 213 w 427"/>
                  <a:gd name="T5" fmla="*/ 427 h 427"/>
                  <a:gd name="T6" fmla="*/ 427 w 427"/>
                  <a:gd name="T7" fmla="*/ 213 h 427"/>
                  <a:gd name="T8" fmla="*/ 213 w 427"/>
                  <a:gd name="T9" fmla="*/ 0 h 427"/>
                  <a:gd name="T10" fmla="*/ 180 w 427"/>
                  <a:gd name="T11" fmla="*/ 312 h 427"/>
                  <a:gd name="T12" fmla="*/ 82 w 427"/>
                  <a:gd name="T13" fmla="*/ 214 h 427"/>
                  <a:gd name="T14" fmla="*/ 120 w 427"/>
                  <a:gd name="T15" fmla="*/ 176 h 427"/>
                  <a:gd name="T16" fmla="*/ 180 w 427"/>
                  <a:gd name="T17" fmla="*/ 236 h 427"/>
                  <a:gd name="T18" fmla="*/ 308 w 427"/>
                  <a:gd name="T19" fmla="*/ 108 h 427"/>
                  <a:gd name="T20" fmla="*/ 346 w 427"/>
                  <a:gd name="T21" fmla="*/ 146 h 427"/>
                  <a:gd name="T22" fmla="*/ 180 w 427"/>
                  <a:gd name="T23" fmla="*/ 31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7" h="427">
                    <a:moveTo>
                      <a:pt x="213" y="0"/>
                    </a:moveTo>
                    <a:cubicBezTo>
                      <a:pt x="96" y="0"/>
                      <a:pt x="0" y="96"/>
                      <a:pt x="0" y="213"/>
                    </a:cubicBezTo>
                    <a:cubicBezTo>
                      <a:pt x="0" y="331"/>
                      <a:pt x="96" y="427"/>
                      <a:pt x="213" y="427"/>
                    </a:cubicBezTo>
                    <a:cubicBezTo>
                      <a:pt x="331" y="427"/>
                      <a:pt x="427" y="331"/>
                      <a:pt x="427" y="213"/>
                    </a:cubicBezTo>
                    <a:cubicBezTo>
                      <a:pt x="427" y="96"/>
                      <a:pt x="331" y="0"/>
                      <a:pt x="213" y="0"/>
                    </a:cubicBezTo>
                    <a:close/>
                    <a:moveTo>
                      <a:pt x="180" y="312"/>
                    </a:moveTo>
                    <a:lnTo>
                      <a:pt x="82" y="214"/>
                    </a:lnTo>
                    <a:lnTo>
                      <a:pt x="120" y="176"/>
                    </a:lnTo>
                    <a:lnTo>
                      <a:pt x="180" y="236"/>
                    </a:lnTo>
                    <a:lnTo>
                      <a:pt x="308" y="108"/>
                    </a:lnTo>
                    <a:lnTo>
                      <a:pt x="346" y="146"/>
                    </a:lnTo>
                    <a:lnTo>
                      <a:pt x="180" y="3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  <p:grpSp>
        <p:nvGrpSpPr>
          <p:cNvPr id="6" name="íSļidê">
            <a:extLst>
              <a:ext uri="{FF2B5EF4-FFF2-40B4-BE49-F238E27FC236}">
                <a16:creationId xmlns:a16="http://schemas.microsoft.com/office/drawing/2014/main" id="{A2044CD4-FE00-D8D1-954E-1C4BCE7238A9}"/>
              </a:ext>
            </a:extLst>
          </p:cNvPr>
          <p:cNvGrpSpPr/>
          <p:nvPr/>
        </p:nvGrpSpPr>
        <p:grpSpPr>
          <a:xfrm>
            <a:off x="1439784" y="2048809"/>
            <a:ext cx="2412489" cy="2418770"/>
            <a:chOff x="2755" y="1896"/>
            <a:chExt cx="4218" cy="4862"/>
          </a:xfrm>
        </p:grpSpPr>
        <p:sp>
          <p:nvSpPr>
            <p:cNvPr id="30" name="iSḻïḓé">
              <a:extLst>
                <a:ext uri="{FF2B5EF4-FFF2-40B4-BE49-F238E27FC236}">
                  <a16:creationId xmlns:a16="http://schemas.microsoft.com/office/drawing/2014/main" id="{F249EA26-7B2E-7776-DC55-AA7ED0623506}"/>
                </a:ext>
              </a:extLst>
            </p:cNvPr>
            <p:cNvSpPr txBox="1"/>
            <p:nvPr/>
          </p:nvSpPr>
          <p:spPr bwMode="auto">
            <a:xfrm>
              <a:off x="2755" y="1896"/>
              <a:ext cx="4145" cy="1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ja-JP" altLang="en-US" b="1" dirty="0"/>
                <a:t>掃除作業が手間・時間を要する（特に高齢者・共働き世帯）</a:t>
              </a:r>
              <a:endParaRPr lang="en-US" altLang="zh-CN" b="1" dirty="0"/>
            </a:p>
          </p:txBody>
        </p:sp>
        <p:sp>
          <p:nvSpPr>
            <p:cNvPr id="32" name="ïśļiḑé">
              <a:extLst>
                <a:ext uri="{FF2B5EF4-FFF2-40B4-BE49-F238E27FC236}">
                  <a16:creationId xmlns:a16="http://schemas.microsoft.com/office/drawing/2014/main" id="{013EBA94-307F-C84C-FA61-5516F2EEF70B}"/>
                </a:ext>
              </a:extLst>
            </p:cNvPr>
            <p:cNvSpPr txBox="1"/>
            <p:nvPr/>
          </p:nvSpPr>
          <p:spPr bwMode="auto">
            <a:xfrm>
              <a:off x="2755" y="4480"/>
              <a:ext cx="4218" cy="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  <a:spcBef>
                  <a:spcPct val="0"/>
                </a:spcBef>
              </a:pPr>
              <a:r>
                <a:rPr lang="ja-JP" altLang="en-US" b="1" dirty="0"/>
                <a:t>ゴミの自動処理機能がなく、日常的な手入れが必要</a:t>
              </a:r>
              <a:endParaRPr lang="en-US" altLang="zh-CN" b="1" dirty="0"/>
            </a:p>
          </p:txBody>
        </p:sp>
        <p:grpSp>
          <p:nvGrpSpPr>
            <p:cNvPr id="35" name="íŝḷîdê">
              <a:extLst>
                <a:ext uri="{FF2B5EF4-FFF2-40B4-BE49-F238E27FC236}">
                  <a16:creationId xmlns:a16="http://schemas.microsoft.com/office/drawing/2014/main" id="{385D8F2B-4F40-6BA4-E4FB-AB83E638EBF1}"/>
                </a:ext>
              </a:extLst>
            </p:cNvPr>
            <p:cNvGrpSpPr/>
            <p:nvPr/>
          </p:nvGrpSpPr>
          <p:grpSpPr>
            <a:xfrm>
              <a:off x="2885" y="4080"/>
              <a:ext cx="3999" cy="2678"/>
              <a:chOff x="12375" y="4368"/>
              <a:chExt cx="5138" cy="2678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08BE58A-6E0B-B8D2-2F99-8235708757E1}"/>
                  </a:ext>
                </a:extLst>
              </p:cNvPr>
              <p:cNvCxnSpPr/>
              <p:nvPr/>
            </p:nvCxnSpPr>
            <p:spPr>
              <a:xfrm>
                <a:off x="12375" y="4368"/>
                <a:ext cx="5138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D9843B8A-3C5F-B2F7-203D-7A9204248451}"/>
                  </a:ext>
                </a:extLst>
              </p:cNvPr>
              <p:cNvCxnSpPr/>
              <p:nvPr/>
            </p:nvCxnSpPr>
            <p:spPr>
              <a:xfrm>
                <a:off x="12375" y="7046"/>
                <a:ext cx="5138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ïSlïḓè">
            <a:extLst>
              <a:ext uri="{FF2B5EF4-FFF2-40B4-BE49-F238E27FC236}">
                <a16:creationId xmlns:a16="http://schemas.microsoft.com/office/drawing/2014/main" id="{344F4F19-06D3-181B-F082-D84D1A436DEB}"/>
              </a:ext>
            </a:extLst>
          </p:cNvPr>
          <p:cNvGrpSpPr/>
          <p:nvPr/>
        </p:nvGrpSpPr>
        <p:grpSpPr>
          <a:xfrm>
            <a:off x="5533493" y="2446784"/>
            <a:ext cx="1608692" cy="2742489"/>
            <a:chOff x="5015835" y="1765195"/>
            <a:chExt cx="2516276" cy="4289731"/>
          </a:xfrm>
        </p:grpSpPr>
        <p:sp>
          <p:nvSpPr>
            <p:cNvPr id="27" name="íṧľîḍê">
              <a:extLst>
                <a:ext uri="{FF2B5EF4-FFF2-40B4-BE49-F238E27FC236}">
                  <a16:creationId xmlns:a16="http://schemas.microsoft.com/office/drawing/2014/main" id="{04991D9F-A05E-10BB-F09A-1895796741D8}"/>
                </a:ext>
              </a:extLst>
            </p:cNvPr>
            <p:cNvSpPr/>
            <p:nvPr/>
          </p:nvSpPr>
          <p:spPr>
            <a:xfrm rot="2911029">
              <a:off x="5015835" y="1765195"/>
              <a:ext cx="2401925" cy="2401925"/>
            </a:xfrm>
            <a:prstGeom prst="arc">
              <a:avLst>
                <a:gd name="adj1" fmla="val 16047879"/>
                <a:gd name="adj2" fmla="val 2126767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8" name="i$lîḍe">
              <a:extLst>
                <a:ext uri="{FF2B5EF4-FFF2-40B4-BE49-F238E27FC236}">
                  <a16:creationId xmlns:a16="http://schemas.microsoft.com/office/drawing/2014/main" id="{EC5B3F69-AEB6-387F-9A7F-73C330F471DF}"/>
                </a:ext>
              </a:extLst>
            </p:cNvPr>
            <p:cNvSpPr/>
            <p:nvPr/>
          </p:nvSpPr>
          <p:spPr>
            <a:xfrm rot="2514736">
              <a:off x="5130186" y="3653001"/>
              <a:ext cx="2401925" cy="2401925"/>
            </a:xfrm>
            <a:prstGeom prst="arc">
              <a:avLst>
                <a:gd name="adj1" fmla="val 16047879"/>
                <a:gd name="adj2" fmla="val 2126767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îṣľïḑe">
            <a:extLst>
              <a:ext uri="{FF2B5EF4-FFF2-40B4-BE49-F238E27FC236}">
                <a16:creationId xmlns:a16="http://schemas.microsoft.com/office/drawing/2014/main" id="{B67D054D-3736-AB63-75EA-4DF6B7A054FD}"/>
              </a:ext>
            </a:extLst>
          </p:cNvPr>
          <p:cNvGrpSpPr/>
          <p:nvPr/>
        </p:nvGrpSpPr>
        <p:grpSpPr>
          <a:xfrm flipH="1">
            <a:off x="4994700" y="2446784"/>
            <a:ext cx="1608692" cy="2742489"/>
            <a:chOff x="5015835" y="1765195"/>
            <a:chExt cx="2516276" cy="4289731"/>
          </a:xfrm>
        </p:grpSpPr>
        <p:sp>
          <p:nvSpPr>
            <p:cNvPr id="25" name="ïšľiďe">
              <a:extLst>
                <a:ext uri="{FF2B5EF4-FFF2-40B4-BE49-F238E27FC236}">
                  <a16:creationId xmlns:a16="http://schemas.microsoft.com/office/drawing/2014/main" id="{2C93BBFB-FEED-5108-4FDC-F052B20F1CB9}"/>
                </a:ext>
              </a:extLst>
            </p:cNvPr>
            <p:cNvSpPr/>
            <p:nvPr/>
          </p:nvSpPr>
          <p:spPr>
            <a:xfrm rot="2911029">
              <a:off x="5015835" y="1765195"/>
              <a:ext cx="2401925" cy="2401925"/>
            </a:xfrm>
            <a:prstGeom prst="arc">
              <a:avLst>
                <a:gd name="adj1" fmla="val 16047879"/>
                <a:gd name="adj2" fmla="val 2126767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" name="íṥḷiḑè">
              <a:extLst>
                <a:ext uri="{FF2B5EF4-FFF2-40B4-BE49-F238E27FC236}">
                  <a16:creationId xmlns:a16="http://schemas.microsoft.com/office/drawing/2014/main" id="{AA3D29CA-FF7E-19D3-22B9-2D4E6E778685}"/>
                </a:ext>
              </a:extLst>
            </p:cNvPr>
            <p:cNvSpPr/>
            <p:nvPr/>
          </p:nvSpPr>
          <p:spPr>
            <a:xfrm rot="2514736">
              <a:off x="5130186" y="3653001"/>
              <a:ext cx="2401925" cy="2401925"/>
            </a:xfrm>
            <a:prstGeom prst="arc">
              <a:avLst>
                <a:gd name="adj1" fmla="val 16047879"/>
                <a:gd name="adj2" fmla="val 2126767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anchor="ctr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" name="ïsľíḋè">
            <a:extLst>
              <a:ext uri="{FF2B5EF4-FFF2-40B4-BE49-F238E27FC236}">
                <a16:creationId xmlns:a16="http://schemas.microsoft.com/office/drawing/2014/main" id="{DC7FFEDC-9AE2-CCDD-53A5-BF04F0B2B7F7}"/>
              </a:ext>
            </a:extLst>
          </p:cNvPr>
          <p:cNvGrpSpPr/>
          <p:nvPr/>
        </p:nvGrpSpPr>
        <p:grpSpPr>
          <a:xfrm>
            <a:off x="5256436" y="1931474"/>
            <a:ext cx="1680370" cy="3468531"/>
            <a:chOff x="5003338" y="1635966"/>
            <a:chExt cx="2185325" cy="4510834"/>
          </a:xfrm>
        </p:grpSpPr>
        <p:grpSp>
          <p:nvGrpSpPr>
            <p:cNvPr id="10" name="ïšḻîḍé">
              <a:extLst>
                <a:ext uri="{FF2B5EF4-FFF2-40B4-BE49-F238E27FC236}">
                  <a16:creationId xmlns:a16="http://schemas.microsoft.com/office/drawing/2014/main" id="{ADEC6800-F249-2622-5545-876BCECDF367}"/>
                </a:ext>
              </a:extLst>
            </p:cNvPr>
            <p:cNvGrpSpPr/>
            <p:nvPr/>
          </p:nvGrpSpPr>
          <p:grpSpPr>
            <a:xfrm>
              <a:off x="5137355" y="1635966"/>
              <a:ext cx="1891937" cy="1779650"/>
              <a:chOff x="5137355" y="1378371"/>
              <a:chExt cx="1891937" cy="1779650"/>
            </a:xfrm>
          </p:grpSpPr>
          <p:sp>
            <p:nvSpPr>
              <p:cNvPr id="21" name="í$ḻiďè">
                <a:extLst>
                  <a:ext uri="{FF2B5EF4-FFF2-40B4-BE49-F238E27FC236}">
                    <a16:creationId xmlns:a16="http://schemas.microsoft.com/office/drawing/2014/main" id="{72BFC266-0D85-DD91-18E2-1237F4C07E1A}"/>
                  </a:ext>
                </a:extLst>
              </p:cNvPr>
              <p:cNvSpPr/>
              <p:nvPr/>
            </p:nvSpPr>
            <p:spPr>
              <a:xfrm>
                <a:off x="5137355" y="2311661"/>
                <a:ext cx="1891936" cy="84636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01" extrusionOk="0">
                    <a:moveTo>
                      <a:pt x="1444" y="355"/>
                    </a:moveTo>
                    <a:lnTo>
                      <a:pt x="1462" y="496"/>
                    </a:lnTo>
                    <a:lnTo>
                      <a:pt x="1567" y="406"/>
                    </a:lnTo>
                    <a:lnTo>
                      <a:pt x="1444" y="355"/>
                    </a:lnTo>
                    <a:close/>
                    <a:moveTo>
                      <a:pt x="150" y="701"/>
                    </a:moveTo>
                    <a:lnTo>
                      <a:pt x="197" y="428"/>
                    </a:lnTo>
                    <a:lnTo>
                      <a:pt x="0" y="648"/>
                    </a:lnTo>
                    <a:lnTo>
                      <a:pt x="150" y="701"/>
                    </a:lnTo>
                    <a:close/>
                    <a:moveTo>
                      <a:pt x="432" y="168"/>
                    </a:moveTo>
                    <a:lnTo>
                      <a:pt x="1148" y="233"/>
                    </a:lnTo>
                    <a:lnTo>
                      <a:pt x="583" y="0"/>
                    </a:lnTo>
                    <a:lnTo>
                      <a:pt x="432" y="16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9pPr>
              </a:lstStyle>
              <a:p>
                <a:endParaRPr/>
              </a:p>
            </p:txBody>
          </p:sp>
          <p:grpSp>
            <p:nvGrpSpPr>
              <p:cNvPr id="22" name="íṣľídé">
                <a:extLst>
                  <a:ext uri="{FF2B5EF4-FFF2-40B4-BE49-F238E27FC236}">
                    <a16:creationId xmlns:a16="http://schemas.microsoft.com/office/drawing/2014/main" id="{7F001552-86D5-9C43-A650-D53929C63C43}"/>
                  </a:ext>
                </a:extLst>
              </p:cNvPr>
              <p:cNvGrpSpPr/>
              <p:nvPr/>
            </p:nvGrpSpPr>
            <p:grpSpPr>
              <a:xfrm>
                <a:off x="5137355" y="1378371"/>
                <a:ext cx="1891937" cy="1715660"/>
                <a:chOff x="5137355" y="1378371"/>
                <a:chExt cx="1891937" cy="171566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3" name="îSḷiďe">
                  <a:extLst>
                    <a:ext uri="{FF2B5EF4-FFF2-40B4-BE49-F238E27FC236}">
                      <a16:creationId xmlns:a16="http://schemas.microsoft.com/office/drawing/2014/main" id="{9F98F8FD-B913-1FFC-0894-5806D85D5595}"/>
                    </a:ext>
                  </a:extLst>
                </p:cNvPr>
                <p:cNvSpPr/>
                <p:nvPr/>
              </p:nvSpPr>
              <p:spPr>
                <a:xfrm>
                  <a:off x="5137355" y="1378371"/>
                  <a:ext cx="703892" cy="1715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1421" extrusionOk="0">
                      <a:moveTo>
                        <a:pt x="0" y="1421"/>
                      </a:moveTo>
                      <a:lnTo>
                        <a:pt x="37" y="676"/>
                      </a:lnTo>
                      <a:lnTo>
                        <a:pt x="568" y="0"/>
                      </a:lnTo>
                      <a:lnTo>
                        <a:pt x="583" y="773"/>
                      </a:lnTo>
                      <a:lnTo>
                        <a:pt x="432" y="941"/>
                      </a:lnTo>
                      <a:lnTo>
                        <a:pt x="246" y="924"/>
                      </a:lnTo>
                      <a:lnTo>
                        <a:pt x="197" y="1201"/>
                      </a:lnTo>
                      <a:lnTo>
                        <a:pt x="0" y="142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9pPr>
                </a:lstStyle>
                <a:p>
                  <a:endParaRPr dirty="0"/>
                </a:p>
              </p:txBody>
            </p:sp>
            <p:sp>
              <p:nvSpPr>
                <p:cNvPr id="24" name="ïśḻîďè">
                  <a:extLst>
                    <a:ext uri="{FF2B5EF4-FFF2-40B4-BE49-F238E27FC236}">
                      <a16:creationId xmlns:a16="http://schemas.microsoft.com/office/drawing/2014/main" id="{0CA62D5A-96AE-17FD-0C49-BC67A7B93006}"/>
                    </a:ext>
                  </a:extLst>
                </p:cNvPr>
                <p:cNvSpPr/>
                <p:nvPr/>
              </p:nvSpPr>
              <p:spPr>
                <a:xfrm>
                  <a:off x="5823137" y="1378371"/>
                  <a:ext cx="1206155" cy="1423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179" extrusionOk="0">
                      <a:moveTo>
                        <a:pt x="15" y="773"/>
                      </a:moveTo>
                      <a:lnTo>
                        <a:pt x="0" y="0"/>
                      </a:lnTo>
                      <a:lnTo>
                        <a:pt x="894" y="422"/>
                      </a:lnTo>
                      <a:lnTo>
                        <a:pt x="999" y="1179"/>
                      </a:lnTo>
                      <a:lnTo>
                        <a:pt x="876" y="1128"/>
                      </a:lnTo>
                      <a:lnTo>
                        <a:pt x="864" y="1032"/>
                      </a:lnTo>
                      <a:lnTo>
                        <a:pt x="580" y="1006"/>
                      </a:lnTo>
                      <a:lnTo>
                        <a:pt x="580" y="1006"/>
                      </a:lnTo>
                      <a:lnTo>
                        <a:pt x="15" y="7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9pPr>
                </a:lstStyle>
                <a:p>
                  <a:endParaRPr/>
                </a:p>
              </p:txBody>
            </p:sp>
          </p:grpSp>
        </p:grpSp>
        <p:grpSp>
          <p:nvGrpSpPr>
            <p:cNvPr id="11" name="íśḷíḋè">
              <a:extLst>
                <a:ext uri="{FF2B5EF4-FFF2-40B4-BE49-F238E27FC236}">
                  <a16:creationId xmlns:a16="http://schemas.microsoft.com/office/drawing/2014/main" id="{33B4DB87-0AFC-4AE2-D812-17E5CF47464E}"/>
                </a:ext>
              </a:extLst>
            </p:cNvPr>
            <p:cNvGrpSpPr/>
            <p:nvPr/>
          </p:nvGrpSpPr>
          <p:grpSpPr>
            <a:xfrm>
              <a:off x="5265336" y="2751567"/>
              <a:ext cx="1743430" cy="1610620"/>
              <a:chOff x="5265336" y="2493972"/>
              <a:chExt cx="1743430" cy="1610620"/>
            </a:xfrm>
          </p:grpSpPr>
          <p:sp>
            <p:nvSpPr>
              <p:cNvPr id="17" name="îSḷiďè">
                <a:extLst>
                  <a:ext uri="{FF2B5EF4-FFF2-40B4-BE49-F238E27FC236}">
                    <a16:creationId xmlns:a16="http://schemas.microsoft.com/office/drawing/2014/main" id="{2B86949E-C710-07AF-5944-A051DCFC378B}"/>
                  </a:ext>
                </a:extLst>
              </p:cNvPr>
              <p:cNvSpPr/>
              <p:nvPr/>
            </p:nvSpPr>
            <p:spPr>
              <a:xfrm>
                <a:off x="5337777" y="3642173"/>
                <a:ext cx="1670989" cy="462419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383" extrusionOk="0">
                    <a:moveTo>
                      <a:pt x="981" y="69"/>
                    </a:moveTo>
                    <a:lnTo>
                      <a:pt x="1234" y="383"/>
                    </a:lnTo>
                    <a:lnTo>
                      <a:pt x="1384" y="100"/>
                    </a:lnTo>
                    <a:lnTo>
                      <a:pt x="981" y="69"/>
                    </a:lnTo>
                    <a:close/>
                    <a:moveTo>
                      <a:pt x="0" y="282"/>
                    </a:moveTo>
                    <a:lnTo>
                      <a:pt x="826" y="57"/>
                    </a:lnTo>
                    <a:lnTo>
                      <a:pt x="59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9pPr>
              </a:lstStyle>
              <a:p>
                <a:endParaRPr/>
              </a:p>
            </p:txBody>
          </p:sp>
          <p:grpSp>
            <p:nvGrpSpPr>
              <p:cNvPr id="18" name="iŝļîdê">
                <a:extLst>
                  <a:ext uri="{FF2B5EF4-FFF2-40B4-BE49-F238E27FC236}">
                    <a16:creationId xmlns:a16="http://schemas.microsoft.com/office/drawing/2014/main" id="{5F3ECE99-2935-A258-836F-05D563754DF2}"/>
                  </a:ext>
                </a:extLst>
              </p:cNvPr>
              <p:cNvGrpSpPr/>
              <p:nvPr/>
            </p:nvGrpSpPr>
            <p:grpSpPr>
              <a:xfrm>
                <a:off x="5265336" y="2493972"/>
                <a:ext cx="1743430" cy="1507994"/>
                <a:chOff x="5265336" y="2493972"/>
                <a:chExt cx="1743430" cy="150799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" name="íšļiḑe">
                  <a:extLst>
                    <a:ext uri="{FF2B5EF4-FFF2-40B4-BE49-F238E27FC236}">
                      <a16:creationId xmlns:a16="http://schemas.microsoft.com/office/drawing/2014/main" id="{F484A20E-FD8E-9AAF-1082-8F575EDB8D40}"/>
                    </a:ext>
                  </a:extLst>
                </p:cNvPr>
                <p:cNvSpPr/>
                <p:nvPr/>
              </p:nvSpPr>
              <p:spPr>
                <a:xfrm>
                  <a:off x="5265336" y="2493972"/>
                  <a:ext cx="169031" cy="1507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249" extrusionOk="0">
                      <a:moveTo>
                        <a:pt x="0" y="1249"/>
                      </a:moveTo>
                      <a:lnTo>
                        <a:pt x="19" y="696"/>
                      </a:lnTo>
                      <a:lnTo>
                        <a:pt x="44" y="550"/>
                      </a:lnTo>
                      <a:lnTo>
                        <a:pt x="91" y="277"/>
                      </a:lnTo>
                      <a:lnTo>
                        <a:pt x="140" y="0"/>
                      </a:lnTo>
                      <a:lnTo>
                        <a:pt x="119" y="951"/>
                      </a:lnTo>
                      <a:lnTo>
                        <a:pt x="60" y="1233"/>
                      </a:lnTo>
                      <a:lnTo>
                        <a:pt x="0" y="1249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9pPr>
                </a:lstStyle>
                <a:p>
                  <a:endParaRPr dirty="0"/>
                </a:p>
              </p:txBody>
            </p:sp>
            <p:sp>
              <p:nvSpPr>
                <p:cNvPr id="20" name="ïśliḋe">
                  <a:extLst>
                    <a:ext uri="{FF2B5EF4-FFF2-40B4-BE49-F238E27FC236}">
                      <a16:creationId xmlns:a16="http://schemas.microsoft.com/office/drawing/2014/main" id="{33EB0A3C-8E38-858C-B518-4030B2F38E56}"/>
                    </a:ext>
                  </a:extLst>
                </p:cNvPr>
                <p:cNvSpPr/>
                <p:nvPr/>
              </p:nvSpPr>
              <p:spPr>
                <a:xfrm>
                  <a:off x="5409012" y="2493972"/>
                  <a:ext cx="1599754" cy="1268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" h="1051" extrusionOk="0">
                      <a:moveTo>
                        <a:pt x="0" y="951"/>
                      </a:moveTo>
                      <a:lnTo>
                        <a:pt x="21" y="0"/>
                      </a:lnTo>
                      <a:lnTo>
                        <a:pt x="207" y="17"/>
                      </a:lnTo>
                      <a:lnTo>
                        <a:pt x="923" y="82"/>
                      </a:lnTo>
                      <a:lnTo>
                        <a:pt x="923" y="82"/>
                      </a:lnTo>
                      <a:lnTo>
                        <a:pt x="1207" y="108"/>
                      </a:lnTo>
                      <a:lnTo>
                        <a:pt x="1219" y="204"/>
                      </a:lnTo>
                      <a:lnTo>
                        <a:pt x="1237" y="345"/>
                      </a:lnTo>
                      <a:lnTo>
                        <a:pt x="1325" y="1051"/>
                      </a:lnTo>
                      <a:lnTo>
                        <a:pt x="922" y="1020"/>
                      </a:lnTo>
                      <a:lnTo>
                        <a:pt x="886" y="976"/>
                      </a:lnTo>
                      <a:lnTo>
                        <a:pt x="767" y="1008"/>
                      </a:lnTo>
                      <a:lnTo>
                        <a:pt x="767" y="1008"/>
                      </a:lnTo>
                      <a:lnTo>
                        <a:pt x="0" y="95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</a:defRPr>
                  </a:lvl9pPr>
                </a:lstStyle>
                <a:p>
                  <a:endParaRPr/>
                </a:p>
              </p:txBody>
            </p:sp>
          </p:grpSp>
        </p:grpSp>
        <p:grpSp>
          <p:nvGrpSpPr>
            <p:cNvPr id="12" name="îṩļîḍê">
              <a:extLst>
                <a:ext uri="{FF2B5EF4-FFF2-40B4-BE49-F238E27FC236}">
                  <a16:creationId xmlns:a16="http://schemas.microsoft.com/office/drawing/2014/main" id="{A50391BA-F89F-767A-8A9F-5A87435B9C83}"/>
                </a:ext>
              </a:extLst>
            </p:cNvPr>
            <p:cNvGrpSpPr/>
            <p:nvPr/>
          </p:nvGrpSpPr>
          <p:grpSpPr>
            <a:xfrm>
              <a:off x="5003338" y="3920427"/>
              <a:ext cx="2185325" cy="2226373"/>
              <a:chOff x="5003338" y="3662832"/>
              <a:chExt cx="2185325" cy="2226373"/>
            </a:xfrm>
          </p:grpSpPr>
          <p:sp>
            <p:nvSpPr>
              <p:cNvPr id="13" name="ïslïďè">
                <a:extLst>
                  <a:ext uri="{FF2B5EF4-FFF2-40B4-BE49-F238E27FC236}">
                    <a16:creationId xmlns:a16="http://schemas.microsoft.com/office/drawing/2014/main" id="{775D8E1A-8598-B458-7759-6DF1A12B2415}"/>
                  </a:ext>
                </a:extLst>
              </p:cNvPr>
              <p:cNvSpPr/>
              <p:nvPr/>
            </p:nvSpPr>
            <p:spPr>
              <a:xfrm>
                <a:off x="5003338" y="5120116"/>
                <a:ext cx="2185325" cy="769089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637" extrusionOk="0">
                    <a:moveTo>
                      <a:pt x="0" y="254"/>
                    </a:moveTo>
                    <a:lnTo>
                      <a:pt x="1315" y="0"/>
                    </a:lnTo>
                    <a:lnTo>
                      <a:pt x="1810" y="450"/>
                    </a:lnTo>
                    <a:lnTo>
                      <a:pt x="639" y="637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</a:defRPr>
                </a:lvl9pPr>
              </a:lstStyle>
              <a:p>
                <a:endParaRPr/>
              </a:p>
            </p:txBody>
          </p:sp>
          <p:grpSp>
            <p:nvGrpSpPr>
              <p:cNvPr id="14" name="íṧľíḑe">
                <a:extLst>
                  <a:ext uri="{FF2B5EF4-FFF2-40B4-BE49-F238E27FC236}">
                    <a16:creationId xmlns:a16="http://schemas.microsoft.com/office/drawing/2014/main" id="{ECD31ECA-C706-5483-F87D-4315A05A70C1}"/>
                  </a:ext>
                </a:extLst>
              </p:cNvPr>
              <p:cNvGrpSpPr/>
              <p:nvPr/>
            </p:nvGrpSpPr>
            <p:grpSpPr>
              <a:xfrm>
                <a:off x="5003338" y="3662832"/>
                <a:ext cx="2185325" cy="2000597"/>
                <a:chOff x="5003338" y="3672357"/>
                <a:chExt cx="2185325" cy="2000597"/>
              </a:xfrm>
              <a:solidFill>
                <a:schemeClr val="accent1"/>
              </a:solidFill>
            </p:grpSpPr>
            <p:sp>
              <p:nvSpPr>
                <p:cNvPr id="15" name="íŝḻídé">
                  <a:extLst>
                    <a:ext uri="{FF2B5EF4-FFF2-40B4-BE49-F238E27FC236}">
                      <a16:creationId xmlns:a16="http://schemas.microsoft.com/office/drawing/2014/main" id="{B5010BF3-42A3-2F99-67EA-88D08E6A7662}"/>
                    </a:ext>
                  </a:extLst>
                </p:cNvPr>
                <p:cNvSpPr/>
                <p:nvPr/>
              </p:nvSpPr>
              <p:spPr>
                <a:xfrm>
                  <a:off x="5003338" y="3672357"/>
                  <a:ext cx="1587681" cy="176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1461" extrusionOk="0">
                      <a:moveTo>
                        <a:pt x="0" y="1461"/>
                      </a:moveTo>
                      <a:lnTo>
                        <a:pt x="59" y="316"/>
                      </a:lnTo>
                      <a:lnTo>
                        <a:pt x="217" y="273"/>
                      </a:lnTo>
                      <a:lnTo>
                        <a:pt x="277" y="257"/>
                      </a:lnTo>
                      <a:lnTo>
                        <a:pt x="1103" y="32"/>
                      </a:lnTo>
                      <a:lnTo>
                        <a:pt x="1103" y="32"/>
                      </a:lnTo>
                      <a:lnTo>
                        <a:pt x="1222" y="0"/>
                      </a:lnTo>
                      <a:lnTo>
                        <a:pt x="1315" y="1207"/>
                      </a:lnTo>
                      <a:lnTo>
                        <a:pt x="0" y="146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40" tIns="45720" rIns="91440" bIns="45720" anchor="t" anchorCtr="0">
                  <a:norm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6" name="iŝļíḑè">
                  <a:extLst>
                    <a:ext uri="{FF2B5EF4-FFF2-40B4-BE49-F238E27FC236}">
                      <a16:creationId xmlns:a16="http://schemas.microsoft.com/office/drawing/2014/main" id="{30E31EFF-7232-B174-5446-CD16E1BF466E}"/>
                    </a:ext>
                  </a:extLst>
                </p:cNvPr>
                <p:cNvSpPr/>
                <p:nvPr/>
              </p:nvSpPr>
              <p:spPr>
                <a:xfrm>
                  <a:off x="6478734" y="3672357"/>
                  <a:ext cx="709929" cy="2000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1657" extrusionOk="0">
                      <a:moveTo>
                        <a:pt x="93" y="1207"/>
                      </a:moveTo>
                      <a:lnTo>
                        <a:pt x="0" y="0"/>
                      </a:lnTo>
                      <a:lnTo>
                        <a:pt x="36" y="44"/>
                      </a:lnTo>
                      <a:lnTo>
                        <a:pt x="289" y="358"/>
                      </a:lnTo>
                      <a:lnTo>
                        <a:pt x="456" y="564"/>
                      </a:lnTo>
                      <a:lnTo>
                        <a:pt x="588" y="1657"/>
                      </a:lnTo>
                      <a:lnTo>
                        <a:pt x="93" y="1207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40" tIns="45720" rIns="91440" bIns="45720" anchor="t" anchorCtr="0">
                  <a:norm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148BD6EE-6DA4-E6BE-6333-79DDEA5A1C2A}"/>
              </a:ext>
            </a:extLst>
          </p:cNvPr>
          <p:cNvSpPr txBox="1"/>
          <p:nvPr/>
        </p:nvSpPr>
        <p:spPr>
          <a:xfrm>
            <a:off x="660400" y="503257"/>
            <a:ext cx="5008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3.1 As-Is</a:t>
            </a:r>
            <a:r>
              <a:rPr lang="ja-JP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モデルの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課題</a:t>
            </a:r>
            <a:endParaRPr 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E1828BD-D504-BD6A-1B7E-E4472D2C7F5B}"/>
              </a:ext>
            </a:extLst>
          </p:cNvPr>
          <p:cNvCxnSpPr/>
          <p:nvPr/>
        </p:nvCxnSpPr>
        <p:spPr>
          <a:xfrm>
            <a:off x="8395481" y="3115535"/>
            <a:ext cx="228723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8D57162-DF96-1A27-195C-9D2A559216FD}"/>
              </a:ext>
            </a:extLst>
          </p:cNvPr>
          <p:cNvCxnSpPr/>
          <p:nvPr/>
        </p:nvCxnSpPr>
        <p:spPr>
          <a:xfrm>
            <a:off x="8395481" y="4443663"/>
            <a:ext cx="228723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5667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#33218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5FBC16-D977-417B-A91A-9D6EFAAA1481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708343" y="1268801"/>
            <a:ext cx="10775315" cy="3806240"/>
            <a:chOff x="708343" y="1268801"/>
            <a:chExt cx="10775315" cy="380624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2E41961-F2C7-4FA3-B969-A51F83912D39}"/>
                </a:ext>
              </a:extLst>
            </p:cNvPr>
            <p:cNvCxnSpPr/>
            <p:nvPr/>
          </p:nvCxnSpPr>
          <p:spPr>
            <a:xfrm>
              <a:off x="3270865" y="3732162"/>
              <a:ext cx="2792361" cy="0"/>
            </a:xfrm>
            <a:prstGeom prst="line">
              <a:avLst/>
            </a:prstGeom>
            <a:ln w="762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45BF5-F041-41ED-9E26-07CBD67E29D5}"/>
                </a:ext>
              </a:extLst>
            </p:cNvPr>
            <p:cNvCxnSpPr/>
            <p:nvPr/>
          </p:nvCxnSpPr>
          <p:spPr>
            <a:xfrm>
              <a:off x="5825810" y="3354439"/>
              <a:ext cx="2792361" cy="0"/>
            </a:xfrm>
            <a:prstGeom prst="line">
              <a:avLst/>
            </a:prstGeom>
            <a:ln w="762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3B50793-0077-4695-9AB0-EFB7F23A6D59}"/>
                </a:ext>
              </a:extLst>
            </p:cNvPr>
            <p:cNvCxnSpPr/>
            <p:nvPr/>
          </p:nvCxnSpPr>
          <p:spPr>
            <a:xfrm>
              <a:off x="708343" y="4975122"/>
              <a:ext cx="10775315" cy="0"/>
            </a:xfrm>
            <a:prstGeom prst="line">
              <a:avLst/>
            </a:prstGeom>
            <a:ln w="76200" cap="rnd">
              <a:solidFill>
                <a:schemeClr val="bg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549EB7D-5A3C-4216-BBF3-AFAEFD99AE1D}"/>
                </a:ext>
              </a:extLst>
            </p:cNvPr>
            <p:cNvCxnSpPr/>
            <p:nvPr/>
          </p:nvCxnSpPr>
          <p:spPr>
            <a:xfrm>
              <a:off x="708343" y="4109884"/>
              <a:ext cx="2792361" cy="0"/>
            </a:xfrm>
            <a:prstGeom prst="line">
              <a:avLst/>
            </a:prstGeom>
            <a:ln w="762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ṡļïḍe">
              <a:extLst>
                <a:ext uri="{FF2B5EF4-FFF2-40B4-BE49-F238E27FC236}">
                  <a16:creationId xmlns:a16="http://schemas.microsoft.com/office/drawing/2014/main" id="{12C7FAF8-9CDF-4755-9B5E-B1D79338CCB7}"/>
                </a:ext>
              </a:extLst>
            </p:cNvPr>
            <p:cNvSpPr/>
            <p:nvPr/>
          </p:nvSpPr>
          <p:spPr>
            <a:xfrm>
              <a:off x="1999688" y="4865371"/>
              <a:ext cx="209670" cy="209670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íśḻïḍé">
              <a:extLst>
                <a:ext uri="{FF2B5EF4-FFF2-40B4-BE49-F238E27FC236}">
                  <a16:creationId xmlns:a16="http://schemas.microsoft.com/office/drawing/2014/main" id="{C14C17BF-B271-491B-BFAF-7F591218BD1C}"/>
                </a:ext>
              </a:extLst>
            </p:cNvPr>
            <p:cNvSpPr/>
            <p:nvPr/>
          </p:nvSpPr>
          <p:spPr>
            <a:xfrm>
              <a:off x="7117156" y="4865371"/>
              <a:ext cx="209670" cy="209670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4FFC938-1D1D-4150-B711-C04CEAD7EC37}"/>
                </a:ext>
              </a:extLst>
            </p:cNvPr>
            <p:cNvCxnSpPr/>
            <p:nvPr/>
          </p:nvCxnSpPr>
          <p:spPr>
            <a:xfrm>
              <a:off x="8691297" y="2976716"/>
              <a:ext cx="2792361" cy="0"/>
            </a:xfrm>
            <a:prstGeom prst="line">
              <a:avLst/>
            </a:prstGeom>
            <a:solidFill>
              <a:schemeClr val="tx2"/>
            </a:solidFill>
            <a:ln w="7620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šlíḓè">
              <a:extLst>
                <a:ext uri="{FF2B5EF4-FFF2-40B4-BE49-F238E27FC236}">
                  <a16:creationId xmlns:a16="http://schemas.microsoft.com/office/drawing/2014/main" id="{298101D9-9758-45EA-9CFC-050A2C9079C0}"/>
                </a:ext>
              </a:extLst>
            </p:cNvPr>
            <p:cNvSpPr/>
            <p:nvPr/>
          </p:nvSpPr>
          <p:spPr>
            <a:xfrm>
              <a:off x="9982642" y="4865371"/>
              <a:ext cx="209670" cy="209670"/>
            </a:xfrm>
            <a:prstGeom prst="ellipse">
              <a:avLst/>
            </a:prstGeom>
            <a:solidFill>
              <a:schemeClr val="tx2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í$ľîḍè">
              <a:extLst>
                <a:ext uri="{FF2B5EF4-FFF2-40B4-BE49-F238E27FC236}">
                  <a16:creationId xmlns:a16="http://schemas.microsoft.com/office/drawing/2014/main" id="{46D229E8-9950-4235-9D4E-74C19A3F07FC}"/>
                </a:ext>
              </a:extLst>
            </p:cNvPr>
            <p:cNvGrpSpPr/>
            <p:nvPr/>
          </p:nvGrpSpPr>
          <p:grpSpPr>
            <a:xfrm>
              <a:off x="708343" y="2306269"/>
              <a:ext cx="2080507" cy="1353842"/>
              <a:chOff x="1180853" y="2306269"/>
              <a:chExt cx="2080507" cy="1353842"/>
            </a:xfrm>
          </p:grpSpPr>
          <p:sp>
            <p:nvSpPr>
              <p:cNvPr id="27" name="ïṥlíḓê">
                <a:extLst>
                  <a:ext uri="{FF2B5EF4-FFF2-40B4-BE49-F238E27FC236}">
                    <a16:creationId xmlns:a16="http://schemas.microsoft.com/office/drawing/2014/main" id="{C2E6113A-0702-461B-8966-3C5EC0212C0A}"/>
                  </a:ext>
                </a:extLst>
              </p:cNvPr>
              <p:cNvSpPr txBox="1"/>
              <p:nvPr/>
            </p:nvSpPr>
            <p:spPr>
              <a:xfrm>
                <a:off x="1180853" y="2306269"/>
                <a:ext cx="2080507" cy="4147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b="1" dirty="0"/>
                  <a:t>和室対応</a:t>
                </a:r>
                <a:endParaRPr lang="id-ID" sz="1400" b="1" dirty="0"/>
              </a:p>
            </p:txBody>
          </p:sp>
          <p:sp>
            <p:nvSpPr>
              <p:cNvPr id="28" name="íṧ1íḋe">
                <a:extLst>
                  <a:ext uri="{FF2B5EF4-FFF2-40B4-BE49-F238E27FC236}">
                    <a16:creationId xmlns:a16="http://schemas.microsoft.com/office/drawing/2014/main" id="{1D652414-6EF0-4316-8CEE-42F2C9625CE8}"/>
                  </a:ext>
                </a:extLst>
              </p:cNvPr>
              <p:cNvSpPr/>
              <p:nvPr/>
            </p:nvSpPr>
            <p:spPr bwMode="auto">
              <a:xfrm>
                <a:off x="1180853" y="2721050"/>
                <a:ext cx="2080507" cy="939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ja-JP" altLang="en-US" sz="1400" dirty="0"/>
                  <a:t>段差を自動補正しスムーズに移動</a:t>
                </a:r>
                <a:endParaRPr lang="en-US" altLang="zh-CN" sz="1400" dirty="0"/>
              </a:p>
            </p:txBody>
          </p:sp>
        </p:grpSp>
        <p:grpSp>
          <p:nvGrpSpPr>
            <p:cNvPr id="15" name="îṡlïḑé">
              <a:extLst>
                <a:ext uri="{FF2B5EF4-FFF2-40B4-BE49-F238E27FC236}">
                  <a16:creationId xmlns:a16="http://schemas.microsoft.com/office/drawing/2014/main" id="{7729B6E2-3011-4C3A-BFAD-1C56748DDEEB}"/>
                </a:ext>
              </a:extLst>
            </p:cNvPr>
            <p:cNvGrpSpPr/>
            <p:nvPr/>
          </p:nvGrpSpPr>
          <p:grpSpPr>
            <a:xfrm>
              <a:off x="3270865" y="1960447"/>
              <a:ext cx="2080507" cy="1353842"/>
              <a:chOff x="3447516" y="1910613"/>
              <a:chExt cx="2080507" cy="1353842"/>
            </a:xfrm>
          </p:grpSpPr>
          <p:sp>
            <p:nvSpPr>
              <p:cNvPr id="25" name="iṩľïḑè">
                <a:extLst>
                  <a:ext uri="{FF2B5EF4-FFF2-40B4-BE49-F238E27FC236}">
                    <a16:creationId xmlns:a16="http://schemas.microsoft.com/office/drawing/2014/main" id="{DEDABA88-B3E0-4661-A0B4-5D05590EE528}"/>
                  </a:ext>
                </a:extLst>
              </p:cNvPr>
              <p:cNvSpPr txBox="1"/>
              <p:nvPr/>
            </p:nvSpPr>
            <p:spPr>
              <a:xfrm>
                <a:off x="3447516" y="1910613"/>
                <a:ext cx="2080507" cy="4147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b="1" dirty="0"/>
                  <a:t>静音設計</a:t>
                </a:r>
                <a:endParaRPr lang="id-ID" sz="1400" b="1" dirty="0"/>
              </a:p>
            </p:txBody>
          </p:sp>
          <p:sp>
            <p:nvSpPr>
              <p:cNvPr id="26" name="íşlîḍé">
                <a:extLst>
                  <a:ext uri="{FF2B5EF4-FFF2-40B4-BE49-F238E27FC236}">
                    <a16:creationId xmlns:a16="http://schemas.microsoft.com/office/drawing/2014/main" id="{70C7C78D-AD1E-4025-9479-F2B36CD59D0E}"/>
                  </a:ext>
                </a:extLst>
              </p:cNvPr>
              <p:cNvSpPr/>
              <p:nvPr/>
            </p:nvSpPr>
            <p:spPr bwMode="auto">
              <a:xfrm>
                <a:off x="3447516" y="2325394"/>
                <a:ext cx="2080507" cy="939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ja-JP" altLang="en-US" sz="1400" dirty="0"/>
                  <a:t>夜間でも安心して稼働可能（</a:t>
                </a:r>
                <a:r>
                  <a:rPr lang="en-US" altLang="ja-JP" sz="1400" dirty="0"/>
                  <a:t>45dB</a:t>
                </a:r>
                <a:r>
                  <a:rPr lang="ja-JP" altLang="en-US" sz="1400" dirty="0"/>
                  <a:t>以下）</a:t>
                </a:r>
                <a:endParaRPr lang="en-US" altLang="zh-CN" sz="1400" dirty="0"/>
              </a:p>
            </p:txBody>
          </p:sp>
        </p:grpSp>
        <p:grpSp>
          <p:nvGrpSpPr>
            <p:cNvPr id="16" name="iš1iḍe">
              <a:extLst>
                <a:ext uri="{FF2B5EF4-FFF2-40B4-BE49-F238E27FC236}">
                  <a16:creationId xmlns:a16="http://schemas.microsoft.com/office/drawing/2014/main" id="{276151C6-65D5-47DD-A329-755735AFD68C}"/>
                </a:ext>
              </a:extLst>
            </p:cNvPr>
            <p:cNvGrpSpPr/>
            <p:nvPr/>
          </p:nvGrpSpPr>
          <p:grpSpPr>
            <a:xfrm>
              <a:off x="5825810" y="1614624"/>
              <a:ext cx="2080507" cy="1353842"/>
              <a:chOff x="3447516" y="1910613"/>
              <a:chExt cx="2080507" cy="1353842"/>
            </a:xfrm>
          </p:grpSpPr>
          <p:sp>
            <p:nvSpPr>
              <p:cNvPr id="23" name="ïṩļíḑè">
                <a:extLst>
                  <a:ext uri="{FF2B5EF4-FFF2-40B4-BE49-F238E27FC236}">
                    <a16:creationId xmlns:a16="http://schemas.microsoft.com/office/drawing/2014/main" id="{CC1A05FF-4C08-4B92-9710-D2E68AE82844}"/>
                  </a:ext>
                </a:extLst>
              </p:cNvPr>
              <p:cNvSpPr txBox="1"/>
              <p:nvPr/>
            </p:nvSpPr>
            <p:spPr>
              <a:xfrm>
                <a:off x="3447516" y="1910613"/>
                <a:ext cx="2080507" cy="4147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ja-JP" altLang="en-US" sz="1400" b="1" dirty="0"/>
                  <a:t>自動ゴミ収集</a:t>
                </a:r>
                <a:endParaRPr lang="id-ID" sz="1400" b="1" dirty="0"/>
              </a:p>
            </p:txBody>
          </p:sp>
          <p:sp>
            <p:nvSpPr>
              <p:cNvPr id="24" name="íŝḻïdê">
                <a:extLst>
                  <a:ext uri="{FF2B5EF4-FFF2-40B4-BE49-F238E27FC236}">
                    <a16:creationId xmlns:a16="http://schemas.microsoft.com/office/drawing/2014/main" id="{097791CB-8109-4362-A442-909E24EA0211}"/>
                  </a:ext>
                </a:extLst>
              </p:cNvPr>
              <p:cNvSpPr/>
              <p:nvPr/>
            </p:nvSpPr>
            <p:spPr bwMode="auto">
              <a:xfrm>
                <a:off x="3447516" y="2325394"/>
                <a:ext cx="2080507" cy="939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ja-JP" altLang="en-US" sz="1400" dirty="0"/>
                  <a:t>自動ゴミ収集ドックでメンテナンス負担軽減</a:t>
                </a:r>
                <a:endParaRPr lang="en-US" altLang="zh-CN" sz="1000" dirty="0"/>
              </a:p>
            </p:txBody>
          </p:sp>
        </p:grpSp>
        <p:grpSp>
          <p:nvGrpSpPr>
            <p:cNvPr id="17" name="işľídé">
              <a:extLst>
                <a:ext uri="{FF2B5EF4-FFF2-40B4-BE49-F238E27FC236}">
                  <a16:creationId xmlns:a16="http://schemas.microsoft.com/office/drawing/2014/main" id="{BA4E3B32-3C9A-4FAE-828A-81C655D5E0A2}"/>
                </a:ext>
              </a:extLst>
            </p:cNvPr>
            <p:cNvGrpSpPr/>
            <p:nvPr/>
          </p:nvGrpSpPr>
          <p:grpSpPr>
            <a:xfrm>
              <a:off x="8691297" y="1268801"/>
              <a:ext cx="2577338" cy="1528186"/>
              <a:chOff x="3447516" y="1910613"/>
              <a:chExt cx="2577338" cy="1528186"/>
            </a:xfrm>
          </p:grpSpPr>
          <p:sp>
            <p:nvSpPr>
              <p:cNvPr id="21" name="íśļïḓè">
                <a:extLst>
                  <a:ext uri="{FF2B5EF4-FFF2-40B4-BE49-F238E27FC236}">
                    <a16:creationId xmlns:a16="http://schemas.microsoft.com/office/drawing/2014/main" id="{ABD7063E-A5D3-4677-A342-29AF41093DBE}"/>
                  </a:ext>
                </a:extLst>
              </p:cNvPr>
              <p:cNvSpPr txBox="1"/>
              <p:nvPr/>
            </p:nvSpPr>
            <p:spPr>
              <a:xfrm>
                <a:off x="3447516" y="1910613"/>
                <a:ext cx="2080507" cy="41477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400" b="1" dirty="0"/>
                  <a:t>利便性・</a:t>
                </a:r>
                <a:r>
                  <a:rPr lang="ja-JP" altLang="en-US" sz="1400" b="1" dirty="0"/>
                  <a:t>プライバシ</a:t>
                </a:r>
                <a:endParaRPr lang="id-ID" sz="1400" b="1" dirty="0"/>
              </a:p>
            </p:txBody>
          </p:sp>
          <p:sp>
            <p:nvSpPr>
              <p:cNvPr id="22" name="iṧļiḍè">
                <a:extLst>
                  <a:ext uri="{FF2B5EF4-FFF2-40B4-BE49-F238E27FC236}">
                    <a16:creationId xmlns:a16="http://schemas.microsoft.com/office/drawing/2014/main" id="{3B3C26A2-9899-46EE-8927-A2569019074E}"/>
                  </a:ext>
                </a:extLst>
              </p:cNvPr>
              <p:cNvSpPr/>
              <p:nvPr/>
            </p:nvSpPr>
            <p:spPr bwMode="auto">
              <a:xfrm>
                <a:off x="3447516" y="2325394"/>
                <a:ext cx="2577338" cy="1113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ja-JP" altLang="en-US" sz="1400" dirty="0"/>
                  <a:t>スマホアプリ・音声連携による利便性向上</a:t>
                </a:r>
                <a:endParaRPr lang="en-US" altLang="ja-JP" sz="1400" dirty="0"/>
              </a:p>
              <a:p>
                <a:pPr>
                  <a:lnSpc>
                    <a:spcPct val="150000"/>
                  </a:lnSpc>
                </a:pPr>
                <a:r>
                  <a:rPr lang="ja-JP" altLang="en-US" sz="1400" dirty="0"/>
                  <a:t>プライバシーモードでデータセキュリティにも配慮</a:t>
                </a:r>
                <a:endParaRPr lang="en-US" altLang="zh-CN" sz="1000" dirty="0"/>
              </a:p>
            </p:txBody>
          </p:sp>
        </p:grpSp>
        <p:sp>
          <p:nvSpPr>
            <p:cNvPr id="19" name="ïṡľíḋè">
              <a:extLst>
                <a:ext uri="{FF2B5EF4-FFF2-40B4-BE49-F238E27FC236}">
                  <a16:creationId xmlns:a16="http://schemas.microsoft.com/office/drawing/2014/main" id="{636BD8D3-20A2-4FC6-BCC6-16B8CEB12CBB}"/>
                </a:ext>
              </a:extLst>
            </p:cNvPr>
            <p:cNvSpPr/>
            <p:nvPr/>
          </p:nvSpPr>
          <p:spPr>
            <a:xfrm>
              <a:off x="4604914" y="4865371"/>
              <a:ext cx="209670" cy="209670"/>
            </a:xfrm>
            <a:prstGeom prst="ellipse">
              <a:avLst/>
            </a:prstGeom>
            <a:solidFill>
              <a:schemeClr val="tx2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DBD3745-A1D7-4E28-9857-44D002720180}"/>
              </a:ext>
            </a:extLst>
          </p:cNvPr>
          <p:cNvSpPr txBox="1"/>
          <p:nvPr/>
        </p:nvSpPr>
        <p:spPr>
          <a:xfrm>
            <a:off x="660400" y="503257"/>
            <a:ext cx="543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4.1</a:t>
            </a:r>
            <a:r>
              <a:rPr lang="ja-JP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提案製品導入による改善内容</a:t>
            </a:r>
            <a:endParaRPr 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157350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05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185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185"/>
</p:tagLst>
</file>

<file path=ppt/theme/theme1.xml><?xml version="1.0" encoding="utf-8"?>
<a:theme xmlns:a="http://schemas.openxmlformats.org/drawingml/2006/main" name="母板底纹—主楼与嘉庚像">
  <a:themeElements>
    <a:clrScheme name="自定义 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40C26"/>
      </a:accent1>
      <a:accent2>
        <a:srgbClr val="E61C3F"/>
      </a:accent2>
      <a:accent3>
        <a:srgbClr val="FE7A86"/>
      </a:accent3>
      <a:accent4>
        <a:srgbClr val="828282"/>
      </a:accent4>
      <a:accent5>
        <a:srgbClr val="A5A5A5"/>
      </a:accent5>
      <a:accent6>
        <a:srgbClr val="C9C9C9"/>
      </a:accent6>
      <a:hlink>
        <a:srgbClr val="A40C26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A40C26"/>
    </a:accent1>
    <a:accent2>
      <a:srgbClr val="E61C3F"/>
    </a:accent2>
    <a:accent3>
      <a:srgbClr val="FE7A86"/>
    </a:accent3>
    <a:accent4>
      <a:srgbClr val="828282"/>
    </a:accent4>
    <a:accent5>
      <a:srgbClr val="A5A5A5"/>
    </a:accent5>
    <a:accent6>
      <a:srgbClr val="C9C9C9"/>
    </a:accent6>
    <a:hlink>
      <a:srgbClr val="A40C2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5246</TotalTime>
  <Words>768</Words>
  <Application>Microsoft Office PowerPoint</Application>
  <PresentationFormat>宽屏</PresentationFormat>
  <Paragraphs>78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CIDFont</vt:lpstr>
      <vt:lpstr>华文中宋</vt:lpstr>
      <vt:lpstr>Arial</vt:lpstr>
      <vt:lpstr>Calibri</vt:lpstr>
      <vt:lpstr>Century</vt:lpstr>
      <vt:lpstr>母板底纹—主楼与嘉庚像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Wei</dc:creator>
  <cp:lastModifiedBy>jia hui huang</cp:lastModifiedBy>
  <cp:revision>154</cp:revision>
  <dcterms:created xsi:type="dcterms:W3CDTF">2020-04-13T02:07:04Z</dcterms:created>
  <dcterms:modified xsi:type="dcterms:W3CDTF">2025-07-06T08:24:56Z</dcterms:modified>
</cp:coreProperties>
</file>