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8"/>
    <p:restoredTop sz="94652"/>
  </p:normalViewPr>
  <p:slideViewPr>
    <p:cSldViewPr snapToGrid="0">
      <p:cViewPr varScale="1">
        <p:scale>
          <a:sx n="107" d="100"/>
          <a:sy n="107" d="100"/>
        </p:scale>
        <p:origin x="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46C0D-0ED8-2496-39F5-8BDBBF6B7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9E3DAF-2D97-FEE4-C1E8-4E13120D7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EBAE53-C1E3-3225-2595-999C01E03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4654-0DAF-AE45-B4DA-DB9C59607549}" type="datetimeFigureOut">
              <a:rPr kumimoji="1" lang="zh-CN" altLang="en-US" smtClean="0"/>
              <a:t>2025/6/24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4ACFA4-DC48-3E0B-5D7E-94EE3F38C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417A4-5426-234D-6F18-7D3D0F518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6990-966D-BC47-A45A-838310DC01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684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3F59C-AD51-A8A3-BF1C-B1E47C78B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F6E3B6-403C-7481-3503-175BE5D06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C799A-89E9-3354-3016-8FF96BDC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4654-0DAF-AE45-B4DA-DB9C59607549}" type="datetimeFigureOut">
              <a:rPr kumimoji="1" lang="zh-CN" altLang="en-US" smtClean="0"/>
              <a:t>2025/6/24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D06700-6A47-239B-3FA5-15CF6FA35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D50021-E061-7ED8-2DCF-A3C17FA97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6990-966D-BC47-A45A-838310DC01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447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94A859-DA20-E95D-999D-261EB3F9C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79CD2E-2468-E5A0-53EB-6F191F2E4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B8A1A1-7778-92EF-6EDD-82EBDAAD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4654-0DAF-AE45-B4DA-DB9C59607549}" type="datetimeFigureOut">
              <a:rPr kumimoji="1" lang="zh-CN" altLang="en-US" smtClean="0"/>
              <a:t>2025/6/24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BBBB9A-3F04-A533-8F22-67A5C538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822936-E089-EC4C-4435-BE4DBC09C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6990-966D-BC47-A45A-838310DC01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16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A08E2-FDB4-F3A0-1082-EE22398D8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F0509B-5FD1-D6A5-FE34-D21763765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EC1D4E-BE00-0DCA-99AC-EB4BC10FE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4654-0DAF-AE45-B4DA-DB9C59607549}" type="datetimeFigureOut">
              <a:rPr kumimoji="1" lang="zh-CN" altLang="en-US" smtClean="0"/>
              <a:t>2025/6/24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3687C5-A523-1467-FF76-7AC28D5A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340185-5C21-6CE1-4154-40DF7DE3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6990-966D-BC47-A45A-838310DC01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224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CCB6A-93AD-5E58-3555-48C37F1A9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D1A133-2DBE-8B19-990E-6BC1DD2A3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1D7B8-E9CB-38FE-2DF1-24D2B0519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4654-0DAF-AE45-B4DA-DB9C59607549}" type="datetimeFigureOut">
              <a:rPr kumimoji="1" lang="zh-CN" altLang="en-US" smtClean="0"/>
              <a:t>2025/6/24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F855D1-4B50-7820-444C-5203EDA64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096603-2A60-280A-4019-A2B5BB45B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6990-966D-BC47-A45A-838310DC01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815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81F53-0FB0-71F9-E479-BC16CB566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F23619-BF29-62B1-B38B-7792078F2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EC6203-3D92-74F2-709A-A1EED0748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B112D5-0F92-E40A-BFE1-39CC593E9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4654-0DAF-AE45-B4DA-DB9C59607549}" type="datetimeFigureOut">
              <a:rPr kumimoji="1" lang="zh-CN" altLang="en-US" smtClean="0"/>
              <a:t>2025/6/24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F2FBA5-DE41-EC31-2A90-45A06271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4D08DB-7DEF-A4A6-C9B0-A89C07CB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6990-966D-BC47-A45A-838310DC01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190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079AD-C570-92CD-79DD-20F01A8A3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9BDAEC-A2E7-2C06-11F5-C2F283678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ADA820-208C-72F8-63CB-AD341738F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8B1866-AAA0-CD7B-C6C0-FF99FBFBA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872F27-36EC-07EE-02BF-42B76ABDE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645E22-1437-8A03-B283-4D4D42C85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4654-0DAF-AE45-B4DA-DB9C59607549}" type="datetimeFigureOut">
              <a:rPr kumimoji="1" lang="zh-CN" altLang="en-US" smtClean="0"/>
              <a:t>2025/6/24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D27A1B-E6AA-8CFA-C61A-1C2EDBEBC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102B8C-E3F8-7BB0-A069-8DCF4FA8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6990-966D-BC47-A45A-838310DC01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688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F3D63-C2E4-1CC7-0146-5B8AE938B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621940-BF26-E37E-A714-15539168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4654-0DAF-AE45-B4DA-DB9C59607549}" type="datetimeFigureOut">
              <a:rPr kumimoji="1" lang="zh-CN" altLang="en-US" smtClean="0"/>
              <a:t>2025/6/24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BA57B5-FBBC-0B70-6E98-EBB15E524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AB9EC8-D892-E333-83C5-976E808C7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6990-966D-BC47-A45A-838310DC01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773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212F4E-3447-9294-ED1F-BB9A11BDB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4654-0DAF-AE45-B4DA-DB9C59607549}" type="datetimeFigureOut">
              <a:rPr kumimoji="1" lang="zh-CN" altLang="en-US" smtClean="0"/>
              <a:t>2025/6/24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60BA5A-AA16-4155-CAEF-850169EF2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95AFAA-1DF3-808F-A774-AE07E4F4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6990-966D-BC47-A45A-838310DC01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971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53B62-1B80-3440-65C0-C54D1C3EF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0CFFCC-00FF-BA01-2645-D27D24A3E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5347FF-411B-1043-2066-132A25A71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6E3E14-5A98-2642-1619-5E6B4FC6C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4654-0DAF-AE45-B4DA-DB9C59607549}" type="datetimeFigureOut">
              <a:rPr kumimoji="1" lang="zh-CN" altLang="en-US" smtClean="0"/>
              <a:t>2025/6/24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64077C-89E7-9167-3F7C-E03B666C9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E7731B-CC88-648A-AD9A-DDE12DD0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6990-966D-BC47-A45A-838310DC01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89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9DA0D-4509-6375-151B-E3AD38987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1C8A37-E0F3-1946-5EFD-2D585AF03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BFA5A5-D2F6-6AAF-AB69-28134AEFF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C490A6-2350-FBA2-01D7-4F0A6C399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4654-0DAF-AE45-B4DA-DB9C59607549}" type="datetimeFigureOut">
              <a:rPr kumimoji="1" lang="zh-CN" altLang="en-US" smtClean="0"/>
              <a:t>2025/6/24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5A7303-ED90-1CE3-96E0-62357FBD2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4565EB-CB77-CBEF-208C-4D60F9FB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6990-966D-BC47-A45A-838310DC01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998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81AA6C-6ABB-3212-DDA6-E07AC3C87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161F83-5133-252C-6774-280EF7315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BC2A83-B36E-E0E0-C20E-20A0B6966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E24654-0DAF-AE45-B4DA-DB9C59607549}" type="datetimeFigureOut">
              <a:rPr kumimoji="1" lang="zh-CN" altLang="en-US" smtClean="0"/>
              <a:t>2025/6/24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52BDD9-B4ED-D9CD-C30C-6224A917B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941324-A78F-C1C8-9626-33851DBCB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F96990-966D-BC47-A45A-838310DC01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722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79B33D2-8F31-4E05-14A4-AE05BB4A0C5F}"/>
              </a:ext>
            </a:extLst>
          </p:cNvPr>
          <p:cNvSpPr/>
          <p:nvPr/>
        </p:nvSpPr>
        <p:spPr>
          <a:xfrm>
            <a:off x="5528558" y="885326"/>
            <a:ext cx="577319" cy="5585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3D6C958-6AAC-72F9-BBB6-7C50084F73A4}"/>
              </a:ext>
            </a:extLst>
          </p:cNvPr>
          <p:cNvSpPr/>
          <p:nvPr/>
        </p:nvSpPr>
        <p:spPr>
          <a:xfrm>
            <a:off x="3140208" y="1913239"/>
            <a:ext cx="577319" cy="5585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1679161-623A-B7D8-F62F-9F760F96A9F0}"/>
              </a:ext>
            </a:extLst>
          </p:cNvPr>
          <p:cNvSpPr/>
          <p:nvPr/>
        </p:nvSpPr>
        <p:spPr>
          <a:xfrm>
            <a:off x="8185815" y="1913239"/>
            <a:ext cx="577319" cy="5585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776503C-8FE8-9E21-A5F8-0442A628C98E}"/>
              </a:ext>
            </a:extLst>
          </p:cNvPr>
          <p:cNvSpPr/>
          <p:nvPr/>
        </p:nvSpPr>
        <p:spPr>
          <a:xfrm>
            <a:off x="6556107" y="1917957"/>
            <a:ext cx="577319" cy="5585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8834866-4ACB-6721-0093-0F39D0C5891C}"/>
              </a:ext>
            </a:extLst>
          </p:cNvPr>
          <p:cNvSpPr/>
          <p:nvPr/>
        </p:nvSpPr>
        <p:spPr>
          <a:xfrm>
            <a:off x="4712432" y="1913240"/>
            <a:ext cx="577319" cy="5585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0E2E6988-0B2E-AE14-0B97-4BCAA6E4142C}"/>
              </a:ext>
            </a:extLst>
          </p:cNvPr>
          <p:cNvCxnSpPr/>
          <p:nvPr/>
        </p:nvCxnSpPr>
        <p:spPr>
          <a:xfrm>
            <a:off x="490653" y="1594625"/>
            <a:ext cx="0" cy="298181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ABD0444-8AF0-D9C0-2B65-4027ADD6FE2A}"/>
              </a:ext>
            </a:extLst>
          </p:cNvPr>
          <p:cNvSpPr txBox="1"/>
          <p:nvPr/>
        </p:nvSpPr>
        <p:spPr>
          <a:xfrm>
            <a:off x="267629" y="189570"/>
            <a:ext cx="156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Job Sequence</a:t>
            </a:r>
            <a:endParaRPr kumimoji="1" lang="zh-CN" altLang="en-US" dirty="0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13C1981E-C149-A87D-3284-290AF5DD11F8}"/>
              </a:ext>
            </a:extLst>
          </p:cNvPr>
          <p:cNvCxnSpPr>
            <a:cxnSpLocks/>
          </p:cNvCxnSpPr>
          <p:nvPr/>
        </p:nvCxnSpPr>
        <p:spPr>
          <a:xfrm>
            <a:off x="1304693" y="1594625"/>
            <a:ext cx="8552985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B37B78CA-8736-8265-50F1-4220F13BFA0B}"/>
              </a:ext>
            </a:extLst>
          </p:cNvPr>
          <p:cNvCxnSpPr>
            <a:cxnSpLocks/>
          </p:cNvCxnSpPr>
          <p:nvPr/>
        </p:nvCxnSpPr>
        <p:spPr>
          <a:xfrm>
            <a:off x="1304692" y="2639123"/>
            <a:ext cx="8552985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0462EEC8-9BAA-A655-2E69-3BEBC041B147}"/>
              </a:ext>
            </a:extLst>
          </p:cNvPr>
          <p:cNvCxnSpPr>
            <a:cxnSpLocks/>
          </p:cNvCxnSpPr>
          <p:nvPr/>
        </p:nvCxnSpPr>
        <p:spPr>
          <a:xfrm>
            <a:off x="1304692" y="3672469"/>
            <a:ext cx="8552985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D3D19171-32B2-7261-DC05-17C386634D9F}"/>
              </a:ext>
            </a:extLst>
          </p:cNvPr>
          <p:cNvCxnSpPr>
            <a:cxnSpLocks/>
          </p:cNvCxnSpPr>
          <p:nvPr/>
        </p:nvCxnSpPr>
        <p:spPr>
          <a:xfrm>
            <a:off x="1306323" y="4731835"/>
            <a:ext cx="8552985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9E365AA-6A65-E506-6B69-7EDE22746542}"/>
              </a:ext>
            </a:extLst>
          </p:cNvPr>
          <p:cNvSpPr txBox="1"/>
          <p:nvPr/>
        </p:nvSpPr>
        <p:spPr>
          <a:xfrm>
            <a:off x="847493" y="959002"/>
            <a:ext cx="130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Level 0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791623F-28BE-EA6C-B7DA-B261948F0221}"/>
              </a:ext>
            </a:extLst>
          </p:cNvPr>
          <p:cNvSpPr txBox="1"/>
          <p:nvPr/>
        </p:nvSpPr>
        <p:spPr>
          <a:xfrm>
            <a:off x="847493" y="2003499"/>
            <a:ext cx="130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Level 1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D00B11A-6A41-F463-7C83-F9E8A0BC81D8}"/>
              </a:ext>
            </a:extLst>
          </p:cNvPr>
          <p:cNvSpPr txBox="1"/>
          <p:nvPr/>
        </p:nvSpPr>
        <p:spPr>
          <a:xfrm>
            <a:off x="847493" y="2976091"/>
            <a:ext cx="130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Level 2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6E9E62C-91F9-DDDE-D6AE-202A26B48140}"/>
              </a:ext>
            </a:extLst>
          </p:cNvPr>
          <p:cNvSpPr txBox="1"/>
          <p:nvPr/>
        </p:nvSpPr>
        <p:spPr>
          <a:xfrm>
            <a:off x="847493" y="4033740"/>
            <a:ext cx="130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Level 3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19E43F4-CCA5-6617-11CC-42206C7D1321}"/>
              </a:ext>
            </a:extLst>
          </p:cNvPr>
          <p:cNvSpPr txBox="1"/>
          <p:nvPr/>
        </p:nvSpPr>
        <p:spPr>
          <a:xfrm>
            <a:off x="847493" y="5060599"/>
            <a:ext cx="130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Level 4</a:t>
            </a:r>
            <a:endParaRPr kumimoji="1"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DA1CCFCB-7D50-C893-0F5C-FE76F3C92959}"/>
              </a:ext>
            </a:extLst>
          </p:cNvPr>
          <p:cNvSpPr/>
          <p:nvPr/>
        </p:nvSpPr>
        <p:spPr>
          <a:xfrm>
            <a:off x="4459009" y="2957736"/>
            <a:ext cx="577319" cy="5585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BC47B14C-8097-EB40-A8F9-13658C9CBFE9}"/>
              </a:ext>
            </a:extLst>
          </p:cNvPr>
          <p:cNvSpPr/>
          <p:nvPr/>
        </p:nvSpPr>
        <p:spPr>
          <a:xfrm>
            <a:off x="3390774" y="2976091"/>
            <a:ext cx="577319" cy="5585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43479A9-8D2C-9E29-CDAF-710CD6522382}"/>
              </a:ext>
            </a:extLst>
          </p:cNvPr>
          <p:cNvSpPr/>
          <p:nvPr/>
        </p:nvSpPr>
        <p:spPr>
          <a:xfrm>
            <a:off x="2058802" y="2976091"/>
            <a:ext cx="577319" cy="5585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7DA5A17-B088-F3BD-80D7-4A2FFA2FEE11}"/>
              </a:ext>
            </a:extLst>
          </p:cNvPr>
          <p:cNvSpPr/>
          <p:nvPr/>
        </p:nvSpPr>
        <p:spPr>
          <a:xfrm>
            <a:off x="7394529" y="2966170"/>
            <a:ext cx="577319" cy="5585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CC2E801-E1C1-5348-4B8A-08E072F9E7F6}"/>
              </a:ext>
            </a:extLst>
          </p:cNvPr>
          <p:cNvSpPr/>
          <p:nvPr/>
        </p:nvSpPr>
        <p:spPr>
          <a:xfrm>
            <a:off x="6566178" y="2966170"/>
            <a:ext cx="577319" cy="5585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DB022F2B-F222-DEED-FFAD-E925F8D73B02}"/>
              </a:ext>
            </a:extLst>
          </p:cNvPr>
          <p:cNvSpPr/>
          <p:nvPr/>
        </p:nvSpPr>
        <p:spPr>
          <a:xfrm>
            <a:off x="5767724" y="2969887"/>
            <a:ext cx="577319" cy="5585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441B9C6-3011-9DC4-75D0-0FE247A10A84}"/>
              </a:ext>
            </a:extLst>
          </p:cNvPr>
          <p:cNvSpPr/>
          <p:nvPr/>
        </p:nvSpPr>
        <p:spPr>
          <a:xfrm>
            <a:off x="2386480" y="4002947"/>
            <a:ext cx="577319" cy="5585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3C644E2-AC1F-7A5E-6EE7-A3F8CAA67761}"/>
              </a:ext>
            </a:extLst>
          </p:cNvPr>
          <p:cNvSpPr/>
          <p:nvPr/>
        </p:nvSpPr>
        <p:spPr>
          <a:xfrm>
            <a:off x="1695193" y="4002947"/>
            <a:ext cx="577319" cy="5585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BDEA2DA-D0A8-3D60-C3BC-13E5E33156B3}"/>
              </a:ext>
            </a:extLst>
          </p:cNvPr>
          <p:cNvSpPr/>
          <p:nvPr/>
        </p:nvSpPr>
        <p:spPr>
          <a:xfrm>
            <a:off x="3988482" y="4002947"/>
            <a:ext cx="577319" cy="5585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39D86462-50E6-3151-85BD-B5708EAD51F1}"/>
              </a:ext>
            </a:extLst>
          </p:cNvPr>
          <p:cNvSpPr/>
          <p:nvPr/>
        </p:nvSpPr>
        <p:spPr>
          <a:xfrm>
            <a:off x="3234721" y="4009436"/>
            <a:ext cx="577319" cy="5585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E547448A-E30D-7B82-6F83-09C4A6EB775B}"/>
              </a:ext>
            </a:extLst>
          </p:cNvPr>
          <p:cNvSpPr/>
          <p:nvPr/>
        </p:nvSpPr>
        <p:spPr>
          <a:xfrm>
            <a:off x="1695192" y="4902160"/>
            <a:ext cx="577319" cy="5585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060A3184-F2BC-311F-9E59-5349627DFB2B}"/>
              </a:ext>
            </a:extLst>
          </p:cNvPr>
          <p:cNvCxnSpPr>
            <a:stCxn id="4" idx="4"/>
            <a:endCxn id="5" idx="7"/>
          </p:cNvCxnSpPr>
          <p:nvPr/>
        </p:nvCxnSpPr>
        <p:spPr>
          <a:xfrm flipH="1">
            <a:off x="3632981" y="1443890"/>
            <a:ext cx="2184237" cy="551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91E98434-2CCF-512D-CF25-A49FC8A652B0}"/>
              </a:ext>
            </a:extLst>
          </p:cNvPr>
          <p:cNvCxnSpPr>
            <a:stCxn id="4" idx="4"/>
            <a:endCxn id="8" idx="7"/>
          </p:cNvCxnSpPr>
          <p:nvPr/>
        </p:nvCxnSpPr>
        <p:spPr>
          <a:xfrm flipH="1">
            <a:off x="5205205" y="1443890"/>
            <a:ext cx="612013" cy="55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72DAE7B-06ED-BDDF-74EE-C9F8ACB95E8B}"/>
              </a:ext>
            </a:extLst>
          </p:cNvPr>
          <p:cNvCxnSpPr>
            <a:stCxn id="4" idx="4"/>
            <a:endCxn id="7" idx="0"/>
          </p:cNvCxnSpPr>
          <p:nvPr/>
        </p:nvCxnSpPr>
        <p:spPr>
          <a:xfrm>
            <a:off x="5817218" y="1443890"/>
            <a:ext cx="1027549" cy="4740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F380993-9F62-6171-25DF-650122F7F405}"/>
              </a:ext>
            </a:extLst>
          </p:cNvPr>
          <p:cNvCxnSpPr>
            <a:stCxn id="4" idx="4"/>
            <a:endCxn id="6" idx="1"/>
          </p:cNvCxnSpPr>
          <p:nvPr/>
        </p:nvCxnSpPr>
        <p:spPr>
          <a:xfrm>
            <a:off x="5817218" y="1443890"/>
            <a:ext cx="2453143" cy="551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1A26C53F-20C3-35F4-79AF-933D4B1FB1C5}"/>
              </a:ext>
            </a:extLst>
          </p:cNvPr>
          <p:cNvCxnSpPr>
            <a:stCxn id="5" idx="4"/>
            <a:endCxn id="26" idx="0"/>
          </p:cNvCxnSpPr>
          <p:nvPr/>
        </p:nvCxnSpPr>
        <p:spPr>
          <a:xfrm flipH="1">
            <a:off x="2347462" y="2471803"/>
            <a:ext cx="1081406" cy="504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A6E16940-4F30-CAFA-5FE0-1344B5730C85}"/>
              </a:ext>
            </a:extLst>
          </p:cNvPr>
          <p:cNvCxnSpPr>
            <a:stCxn id="5" idx="4"/>
            <a:endCxn id="25" idx="0"/>
          </p:cNvCxnSpPr>
          <p:nvPr/>
        </p:nvCxnSpPr>
        <p:spPr>
          <a:xfrm>
            <a:off x="3428868" y="2471803"/>
            <a:ext cx="250566" cy="504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3DCD852F-3764-02FB-BB8D-ED0295C7C6EE}"/>
              </a:ext>
            </a:extLst>
          </p:cNvPr>
          <p:cNvCxnSpPr>
            <a:stCxn id="5" idx="4"/>
            <a:endCxn id="24" idx="0"/>
          </p:cNvCxnSpPr>
          <p:nvPr/>
        </p:nvCxnSpPr>
        <p:spPr>
          <a:xfrm>
            <a:off x="3428868" y="2471803"/>
            <a:ext cx="1318801" cy="485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5A8524CD-FA3C-BAB2-BCBB-5DB8721A7018}"/>
              </a:ext>
            </a:extLst>
          </p:cNvPr>
          <p:cNvCxnSpPr>
            <a:stCxn id="7" idx="4"/>
            <a:endCxn id="29" idx="0"/>
          </p:cNvCxnSpPr>
          <p:nvPr/>
        </p:nvCxnSpPr>
        <p:spPr>
          <a:xfrm flipH="1">
            <a:off x="6056384" y="2476521"/>
            <a:ext cx="788383" cy="4933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F5BA9F4E-D852-29BF-3BBE-8BB3321486B3}"/>
              </a:ext>
            </a:extLst>
          </p:cNvPr>
          <p:cNvCxnSpPr>
            <a:stCxn id="7" idx="4"/>
            <a:endCxn id="28" idx="0"/>
          </p:cNvCxnSpPr>
          <p:nvPr/>
        </p:nvCxnSpPr>
        <p:spPr>
          <a:xfrm>
            <a:off x="6844767" y="2476521"/>
            <a:ext cx="10071" cy="4896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F11E22A3-FAD1-A7FA-3989-239FB704A73A}"/>
              </a:ext>
            </a:extLst>
          </p:cNvPr>
          <p:cNvCxnSpPr>
            <a:stCxn id="7" idx="4"/>
            <a:endCxn id="27" idx="0"/>
          </p:cNvCxnSpPr>
          <p:nvPr/>
        </p:nvCxnSpPr>
        <p:spPr>
          <a:xfrm>
            <a:off x="6844767" y="2476521"/>
            <a:ext cx="838422" cy="4896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279773AD-77E2-9F88-291C-D2710E571032}"/>
              </a:ext>
            </a:extLst>
          </p:cNvPr>
          <p:cNvCxnSpPr>
            <a:cxnSpLocks/>
            <a:stCxn id="26" idx="4"/>
            <a:endCxn id="31" idx="0"/>
          </p:cNvCxnSpPr>
          <p:nvPr/>
        </p:nvCxnSpPr>
        <p:spPr>
          <a:xfrm flipH="1">
            <a:off x="1983853" y="3534655"/>
            <a:ext cx="363609" cy="468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E26542DA-8131-1C08-052A-4B4E33992CFA}"/>
              </a:ext>
            </a:extLst>
          </p:cNvPr>
          <p:cNvCxnSpPr>
            <a:stCxn id="26" idx="4"/>
            <a:endCxn id="30" idx="0"/>
          </p:cNvCxnSpPr>
          <p:nvPr/>
        </p:nvCxnSpPr>
        <p:spPr>
          <a:xfrm>
            <a:off x="2347462" y="3534655"/>
            <a:ext cx="327678" cy="468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D6E1F467-2BFF-107A-241B-D7DB713CA9AF}"/>
              </a:ext>
            </a:extLst>
          </p:cNvPr>
          <p:cNvCxnSpPr>
            <a:stCxn id="31" idx="4"/>
            <a:endCxn id="34" idx="0"/>
          </p:cNvCxnSpPr>
          <p:nvPr/>
        </p:nvCxnSpPr>
        <p:spPr>
          <a:xfrm flipH="1">
            <a:off x="1983852" y="4561511"/>
            <a:ext cx="1" cy="3406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FDF8B849-654C-E2EB-3CDB-DCD23E52DAFC}"/>
              </a:ext>
            </a:extLst>
          </p:cNvPr>
          <p:cNvCxnSpPr>
            <a:stCxn id="25" idx="4"/>
            <a:endCxn id="33" idx="0"/>
          </p:cNvCxnSpPr>
          <p:nvPr/>
        </p:nvCxnSpPr>
        <p:spPr>
          <a:xfrm flipH="1">
            <a:off x="3523381" y="3534655"/>
            <a:ext cx="156053" cy="474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51E844FF-8E14-4778-5C07-80010972CD44}"/>
              </a:ext>
            </a:extLst>
          </p:cNvPr>
          <p:cNvCxnSpPr>
            <a:stCxn id="25" idx="4"/>
            <a:endCxn id="32" idx="0"/>
          </p:cNvCxnSpPr>
          <p:nvPr/>
        </p:nvCxnSpPr>
        <p:spPr>
          <a:xfrm>
            <a:off x="3679434" y="3534655"/>
            <a:ext cx="597708" cy="468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67ABCE05-6A5D-4615-6CF3-3A7A6993F717}"/>
              </a:ext>
            </a:extLst>
          </p:cNvPr>
          <p:cNvSpPr txBox="1"/>
          <p:nvPr/>
        </p:nvSpPr>
        <p:spPr>
          <a:xfrm>
            <a:off x="3508402" y="219708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D082B68-27DA-1BD7-8C24-27F1B375B245}"/>
              </a:ext>
            </a:extLst>
          </p:cNvPr>
          <p:cNvSpPr txBox="1"/>
          <p:nvPr/>
        </p:nvSpPr>
        <p:spPr>
          <a:xfrm>
            <a:off x="5217440" y="220088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65695C-8D5F-8EDA-6E4D-744DA1A62752}"/>
              </a:ext>
            </a:extLst>
          </p:cNvPr>
          <p:cNvSpPr txBox="1"/>
          <p:nvPr/>
        </p:nvSpPr>
        <p:spPr>
          <a:xfrm>
            <a:off x="7097246" y="220432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E70473-2E2C-0F16-4612-C60667B76836}"/>
              </a:ext>
            </a:extLst>
          </p:cNvPr>
          <p:cNvSpPr txBox="1"/>
          <p:nvPr/>
        </p:nvSpPr>
        <p:spPr>
          <a:xfrm>
            <a:off x="8652455" y="21917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14" name="乘号 13">
            <a:extLst>
              <a:ext uri="{FF2B5EF4-FFF2-40B4-BE49-F238E27FC236}">
                <a16:creationId xmlns:a16="http://schemas.microsoft.com/office/drawing/2014/main" id="{030AC922-F75F-B6CF-3C32-D854B5713D84}"/>
              </a:ext>
            </a:extLst>
          </p:cNvPr>
          <p:cNvSpPr/>
          <p:nvPr/>
        </p:nvSpPr>
        <p:spPr>
          <a:xfrm>
            <a:off x="5235206" y="1540622"/>
            <a:ext cx="465102" cy="461832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乘号 34">
            <a:extLst>
              <a:ext uri="{FF2B5EF4-FFF2-40B4-BE49-F238E27FC236}">
                <a16:creationId xmlns:a16="http://schemas.microsoft.com/office/drawing/2014/main" id="{9993C54D-6A85-9394-4073-E42E10458DA1}"/>
              </a:ext>
            </a:extLst>
          </p:cNvPr>
          <p:cNvSpPr/>
          <p:nvPr/>
        </p:nvSpPr>
        <p:spPr>
          <a:xfrm>
            <a:off x="7340356" y="1618369"/>
            <a:ext cx="465102" cy="461832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8B12E79-F00F-D7A7-8947-E88289167EA9}"/>
              </a:ext>
            </a:extLst>
          </p:cNvPr>
          <p:cNvSpPr txBox="1"/>
          <p:nvPr/>
        </p:nvSpPr>
        <p:spPr>
          <a:xfrm>
            <a:off x="2425962" y="326473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F250F59-D2C0-4C5D-FEA6-F2BE2480AC9B}"/>
              </a:ext>
            </a:extLst>
          </p:cNvPr>
          <p:cNvSpPr txBox="1"/>
          <p:nvPr/>
        </p:nvSpPr>
        <p:spPr>
          <a:xfrm>
            <a:off x="3737400" y="32832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05130E2-D687-1E9D-940A-F85DA2A6B3BA}"/>
              </a:ext>
            </a:extLst>
          </p:cNvPr>
          <p:cNvSpPr txBox="1"/>
          <p:nvPr/>
        </p:nvSpPr>
        <p:spPr>
          <a:xfrm>
            <a:off x="4834887" y="326792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43" name="乘号 42">
            <a:extLst>
              <a:ext uri="{FF2B5EF4-FFF2-40B4-BE49-F238E27FC236}">
                <a16:creationId xmlns:a16="http://schemas.microsoft.com/office/drawing/2014/main" id="{51A2BCB4-CB14-7687-38C6-F8254A73785D}"/>
              </a:ext>
            </a:extLst>
          </p:cNvPr>
          <p:cNvSpPr/>
          <p:nvPr/>
        </p:nvSpPr>
        <p:spPr>
          <a:xfrm>
            <a:off x="3952868" y="2544270"/>
            <a:ext cx="465102" cy="461832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6134892-DFC3-3E4D-54E1-00DA7F8D902F}"/>
              </a:ext>
            </a:extLst>
          </p:cNvPr>
          <p:cNvSpPr txBox="1"/>
          <p:nvPr/>
        </p:nvSpPr>
        <p:spPr>
          <a:xfrm>
            <a:off x="6100985" y="327579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0CEC8FB-2F2D-B00D-748D-131E775A334E}"/>
              </a:ext>
            </a:extLst>
          </p:cNvPr>
          <p:cNvSpPr txBox="1"/>
          <p:nvPr/>
        </p:nvSpPr>
        <p:spPr>
          <a:xfrm>
            <a:off x="6872891" y="32832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8DD3A4C-7E0B-018E-31CB-3D3EB1DA09FF}"/>
              </a:ext>
            </a:extLst>
          </p:cNvPr>
          <p:cNvSpPr txBox="1"/>
          <p:nvPr/>
        </p:nvSpPr>
        <p:spPr>
          <a:xfrm>
            <a:off x="7818713" y="325410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22</a:t>
            </a:r>
            <a:endParaRPr lang="zh-CN" altLang="en-US" dirty="0"/>
          </a:p>
        </p:txBody>
      </p:sp>
      <p:sp>
        <p:nvSpPr>
          <p:cNvPr id="51" name="乘号 50">
            <a:extLst>
              <a:ext uri="{FF2B5EF4-FFF2-40B4-BE49-F238E27FC236}">
                <a16:creationId xmlns:a16="http://schemas.microsoft.com/office/drawing/2014/main" id="{8477EE25-0E99-E241-3CF6-33AB94DE12F0}"/>
              </a:ext>
            </a:extLst>
          </p:cNvPr>
          <p:cNvSpPr/>
          <p:nvPr/>
        </p:nvSpPr>
        <p:spPr>
          <a:xfrm>
            <a:off x="6616192" y="2537834"/>
            <a:ext cx="465102" cy="461832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乘号 52">
            <a:extLst>
              <a:ext uri="{FF2B5EF4-FFF2-40B4-BE49-F238E27FC236}">
                <a16:creationId xmlns:a16="http://schemas.microsoft.com/office/drawing/2014/main" id="{16E99842-AA79-4F88-922A-A8D357C1E9E0}"/>
              </a:ext>
            </a:extLst>
          </p:cNvPr>
          <p:cNvSpPr/>
          <p:nvPr/>
        </p:nvSpPr>
        <p:spPr>
          <a:xfrm>
            <a:off x="7095799" y="2531682"/>
            <a:ext cx="465102" cy="461832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0C6B1DDF-1B80-B780-39A7-9BD02E48C32B}"/>
              </a:ext>
            </a:extLst>
          </p:cNvPr>
          <p:cNvSpPr/>
          <p:nvPr/>
        </p:nvSpPr>
        <p:spPr>
          <a:xfrm>
            <a:off x="6327532" y="3987856"/>
            <a:ext cx="577319" cy="5585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63F239F5-2E50-9A09-CE5B-E53F7BA39C35}"/>
              </a:ext>
            </a:extLst>
          </p:cNvPr>
          <p:cNvSpPr/>
          <p:nvPr/>
        </p:nvSpPr>
        <p:spPr>
          <a:xfrm>
            <a:off x="5573771" y="3994345"/>
            <a:ext cx="577319" cy="55856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57" name="直线连接符 64">
            <a:extLst>
              <a:ext uri="{FF2B5EF4-FFF2-40B4-BE49-F238E27FC236}">
                <a16:creationId xmlns:a16="http://schemas.microsoft.com/office/drawing/2014/main" id="{EF7D4C8C-4FAC-399D-49E0-34A7A0B90A69}"/>
              </a:ext>
            </a:extLst>
          </p:cNvPr>
          <p:cNvCxnSpPr>
            <a:endCxn id="56" idx="0"/>
          </p:cNvCxnSpPr>
          <p:nvPr/>
        </p:nvCxnSpPr>
        <p:spPr>
          <a:xfrm flipH="1">
            <a:off x="5862431" y="3519564"/>
            <a:ext cx="156053" cy="474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66">
            <a:extLst>
              <a:ext uri="{FF2B5EF4-FFF2-40B4-BE49-F238E27FC236}">
                <a16:creationId xmlns:a16="http://schemas.microsoft.com/office/drawing/2014/main" id="{1B232B79-50A7-8330-41CA-CFDD0875781C}"/>
              </a:ext>
            </a:extLst>
          </p:cNvPr>
          <p:cNvCxnSpPr>
            <a:endCxn id="55" idx="0"/>
          </p:cNvCxnSpPr>
          <p:nvPr/>
        </p:nvCxnSpPr>
        <p:spPr>
          <a:xfrm>
            <a:off x="6018484" y="3519564"/>
            <a:ext cx="597708" cy="468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EA82C52A-CDE8-DAA0-B5FC-CA807069316A}"/>
              </a:ext>
            </a:extLst>
          </p:cNvPr>
          <p:cNvSpPr txBox="1"/>
          <p:nvPr/>
        </p:nvSpPr>
        <p:spPr>
          <a:xfrm>
            <a:off x="1919139" y="431257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BCF7C8B6-9376-9878-FE87-E84A01FC2CCE}"/>
              </a:ext>
            </a:extLst>
          </p:cNvPr>
          <p:cNvSpPr txBox="1"/>
          <p:nvPr/>
        </p:nvSpPr>
        <p:spPr>
          <a:xfrm>
            <a:off x="2664948" y="42980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21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E609A5A-A914-F4D3-B676-F681D703D70E}"/>
              </a:ext>
            </a:extLst>
          </p:cNvPr>
          <p:cNvSpPr txBox="1"/>
          <p:nvPr/>
        </p:nvSpPr>
        <p:spPr>
          <a:xfrm>
            <a:off x="3503366" y="431655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06EDB2C-C076-2102-1AA5-E91C099E67A9}"/>
              </a:ext>
            </a:extLst>
          </p:cNvPr>
          <p:cNvSpPr txBox="1"/>
          <p:nvPr/>
        </p:nvSpPr>
        <p:spPr>
          <a:xfrm>
            <a:off x="4351640" y="431568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AE7F96D-073D-3995-CF38-E62184D55456}"/>
              </a:ext>
            </a:extLst>
          </p:cNvPr>
          <p:cNvSpPr txBox="1"/>
          <p:nvPr/>
        </p:nvSpPr>
        <p:spPr>
          <a:xfrm>
            <a:off x="5882464" y="433796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A9B2D71-BCA1-992B-1A2C-578492937788}"/>
              </a:ext>
            </a:extLst>
          </p:cNvPr>
          <p:cNvSpPr txBox="1"/>
          <p:nvPr/>
        </p:nvSpPr>
        <p:spPr>
          <a:xfrm>
            <a:off x="6730738" y="433710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70" name="乘号 69">
            <a:extLst>
              <a:ext uri="{FF2B5EF4-FFF2-40B4-BE49-F238E27FC236}">
                <a16:creationId xmlns:a16="http://schemas.microsoft.com/office/drawing/2014/main" id="{13C41DBF-5543-DB63-200A-36A0A78D2DFB}"/>
              </a:ext>
            </a:extLst>
          </p:cNvPr>
          <p:cNvSpPr/>
          <p:nvPr/>
        </p:nvSpPr>
        <p:spPr>
          <a:xfrm>
            <a:off x="2301799" y="3547604"/>
            <a:ext cx="465102" cy="461832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乘号 70">
            <a:extLst>
              <a:ext uri="{FF2B5EF4-FFF2-40B4-BE49-F238E27FC236}">
                <a16:creationId xmlns:a16="http://schemas.microsoft.com/office/drawing/2014/main" id="{66DAC9B7-D90E-E7F8-E38A-D9368EEB11F8}"/>
              </a:ext>
            </a:extLst>
          </p:cNvPr>
          <p:cNvSpPr/>
          <p:nvPr/>
        </p:nvSpPr>
        <p:spPr>
          <a:xfrm>
            <a:off x="3359998" y="3534905"/>
            <a:ext cx="465102" cy="461832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乘号 71">
            <a:extLst>
              <a:ext uri="{FF2B5EF4-FFF2-40B4-BE49-F238E27FC236}">
                <a16:creationId xmlns:a16="http://schemas.microsoft.com/office/drawing/2014/main" id="{575C19C4-5A8B-F164-E0C4-70882CCE0304}"/>
              </a:ext>
            </a:extLst>
          </p:cNvPr>
          <p:cNvSpPr/>
          <p:nvPr/>
        </p:nvSpPr>
        <p:spPr>
          <a:xfrm>
            <a:off x="3836468" y="3554521"/>
            <a:ext cx="465102" cy="461832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乘号 72">
            <a:extLst>
              <a:ext uri="{FF2B5EF4-FFF2-40B4-BE49-F238E27FC236}">
                <a16:creationId xmlns:a16="http://schemas.microsoft.com/office/drawing/2014/main" id="{832140AE-900B-CB3E-1990-064251DB02F3}"/>
              </a:ext>
            </a:extLst>
          </p:cNvPr>
          <p:cNvSpPr/>
          <p:nvPr/>
        </p:nvSpPr>
        <p:spPr>
          <a:xfrm>
            <a:off x="5692617" y="3529269"/>
            <a:ext cx="465102" cy="461832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乘号 73">
            <a:extLst>
              <a:ext uri="{FF2B5EF4-FFF2-40B4-BE49-F238E27FC236}">
                <a16:creationId xmlns:a16="http://schemas.microsoft.com/office/drawing/2014/main" id="{2EEB5413-32ED-F169-3962-4D5F559E25B8}"/>
              </a:ext>
            </a:extLst>
          </p:cNvPr>
          <p:cNvSpPr/>
          <p:nvPr/>
        </p:nvSpPr>
        <p:spPr>
          <a:xfrm>
            <a:off x="6191310" y="3541115"/>
            <a:ext cx="465102" cy="461832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2D88382-F16F-4174-775A-B53796324108}"/>
              </a:ext>
            </a:extLst>
          </p:cNvPr>
          <p:cNvSpPr txBox="1"/>
          <p:nvPr/>
        </p:nvSpPr>
        <p:spPr>
          <a:xfrm>
            <a:off x="1958158" y="524526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986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3781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46</Words>
  <Application>Microsoft Office PowerPoint</Application>
  <PresentationFormat>宽屏</PresentationFormat>
  <Paragraphs>40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S254441009</dc:creator>
  <cp:lastModifiedBy>jia hui huang</cp:lastModifiedBy>
  <cp:revision>10</cp:revision>
  <dcterms:created xsi:type="dcterms:W3CDTF">2025-06-24T02:41:10Z</dcterms:created>
  <dcterms:modified xsi:type="dcterms:W3CDTF">2025-06-24T08:07:18Z</dcterms:modified>
</cp:coreProperties>
</file>