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3: Cluster — Semantic Unification with LLM-as-a-Judge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4114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LLM-based Clustering Workflow:</a:t>
            </a:r>
          </a:p>
          <a:p/>
          <a:p>
            <a:r>
              <a:t>1️⃣ Propose Cluster – LLM reads all entity candidates and groups close synonyms</a:t>
            </a:r>
          </a:p>
          <a:p>
            <a:r>
              <a:t>   → e.g., “vulnerability”, “weakness”, “fragility”</a:t>
            </a:r>
          </a:p>
          <a:p/>
          <a:p>
            <a:r>
              <a:t>2️⃣ Validate Cluster – LLM-as-a-Judge gives Yes/No on semantic consistency</a:t>
            </a:r>
          </a:p>
          <a:p/>
          <a:p>
            <a:r>
              <a:t>3️⃣ Label Cluster – Assign a representative name capturing shared meaning</a:t>
            </a:r>
          </a:p>
          <a:p/>
          <a:p>
            <a:r>
              <a:t>4️⃣ Iterate – Repeat until no new valid clusters found</a:t>
            </a:r>
          </a:p>
          <a:p/>
          <a:p>
            <a:r>
              <a:t>5️⃣ Batch Refinement – Check leftover entities in small batches (size b)</a:t>
            </a:r>
          </a:p>
          <a:p/>
          <a:p>
            <a:r>
              <a:t>6️⃣ Re-validate – Re-run Judge check for any updated cluster</a:t>
            </a:r>
          </a:p>
          <a:p/>
          <a:p>
            <a:r>
              <a:t>📈 Stop when all entities are clustered or validated.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20640" y="18288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600">
                <a:solidFill>
                  <a:srgbClr val="0066CC"/>
                </a:solidFill>
              </a:defRPr>
            </a:pPr>
            <a:r>
              <a:t>Example:</a:t>
            </a:r>
            <a:br/>
            <a:r>
              <a:t>“vulnerability” → “weakness” → “fragility”</a:t>
            </a:r>
            <a:br/>
            <a:r>
              <a:t>Cluster Label: vulnerability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1400" i="1">
                <a:solidFill>
                  <a:srgbClr val="646464"/>
                </a:solidFill>
              </a:defRPr>
            </a:pPr>
            <a:r>
              <a:t>LLM-as-a-Judge ensures semantic coherence and prevents over-merging.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