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36C252-20A3-43B5-9FC3-12FEBFC64373}">
  <a:tblStyle styleId="{8B36C252-20A3-43B5-9FC3-12FEBFC643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d6dbaf89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d6dbaf89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d6dbaf89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d6dbaf89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d6dbaf89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d6dbaf89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d6dbaf89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d6dbaf89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720">
                <a:solidFill>
                  <a:schemeClr val="accent5"/>
                </a:solidFill>
              </a:rPr>
              <a:t>Suspense</a:t>
            </a:r>
            <a:r>
              <a:rPr lang="ja" sz="3720"/>
              <a:t>と</a:t>
            </a:r>
            <a:r>
              <a:rPr lang="ja" sz="3720">
                <a:solidFill>
                  <a:srgbClr val="4A86E8"/>
                </a:solidFill>
              </a:rPr>
              <a:t>SWR</a:t>
            </a:r>
            <a:r>
              <a:rPr lang="ja" sz="3720"/>
              <a:t>は何を解決するのか</a:t>
            </a:r>
            <a:endParaRPr sz="37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少し自己紹介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名前：　</a:t>
            </a:r>
            <a:r>
              <a:rPr lang="ja" sz="2200">
                <a:solidFill>
                  <a:schemeClr val="dk1"/>
                </a:solidFill>
              </a:rPr>
              <a:t>松浦　昂生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所属</a:t>
            </a:r>
            <a:r>
              <a:rPr lang="ja"/>
              <a:t>：　</a:t>
            </a:r>
            <a:r>
              <a:rPr lang="ja" sz="2200">
                <a:solidFill>
                  <a:schemeClr val="dk1"/>
                </a:solidFill>
              </a:rPr>
              <a:t>フロントエンド開発課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趣味：　</a:t>
            </a:r>
            <a:r>
              <a:rPr lang="ja" sz="2200">
                <a:solidFill>
                  <a:schemeClr val="dk1"/>
                </a:solidFill>
              </a:rPr>
              <a:t>料理と散歩（最近はサボっている模様）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今年の目標：　</a:t>
            </a:r>
            <a:r>
              <a:rPr lang="ja" sz="2200">
                <a:solidFill>
                  <a:schemeClr val="dk1"/>
                </a:solidFill>
              </a:rPr>
              <a:t>いいブログを8本出すこと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5"/>
                </a:solidFill>
              </a:rPr>
              <a:t>Suspense</a:t>
            </a:r>
            <a:r>
              <a:rPr lang="ja"/>
              <a:t> is 何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64625" cy="6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055700" y="1206500"/>
            <a:ext cx="630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latin typeface="Proxima Nova"/>
                <a:ea typeface="Proxima Nova"/>
                <a:cs typeface="Proxima Nova"/>
                <a:sym typeface="Proxima Nova"/>
              </a:rPr>
              <a:t>React 18で導入された機能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22500"/>
            <a:ext cx="664625" cy="6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055700" y="2476525"/>
            <a:ext cx="630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latin typeface="Proxima Nova"/>
                <a:ea typeface="Proxima Nova"/>
                <a:cs typeface="Proxima Nova"/>
                <a:sym typeface="Proxima Nova"/>
              </a:rPr>
              <a:t>ローディングをハンドリングするコンポーネント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ja" sz="2548">
                <a:solidFill>
                  <a:srgbClr val="4A86E8"/>
                </a:solidFill>
              </a:rPr>
              <a:t>SWR </a:t>
            </a:r>
            <a:r>
              <a:rPr lang="ja" sz="2548"/>
              <a:t>is 何</a:t>
            </a:r>
            <a:endParaRPr sz="172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64625" cy="6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1047750" y="1198450"/>
            <a:ext cx="757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latin typeface="Proxima Nova"/>
                <a:ea typeface="Proxima Nova"/>
                <a:cs typeface="Proxima Nova"/>
                <a:sym typeface="Proxima Nova"/>
              </a:rPr>
              <a:t>Vercel社が提供しているデータフェッチライブラリ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00225"/>
            <a:ext cx="664625" cy="6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055700" y="2254250"/>
            <a:ext cx="767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latin typeface="Proxima Nova"/>
                <a:ea typeface="Proxima Nova"/>
                <a:cs typeface="Proxima Nova"/>
                <a:sym typeface="Proxima Nova"/>
              </a:rPr>
              <a:t>HTTPキャッシュ無効化戦略(stale-while-revalidate)が由来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47975"/>
            <a:ext cx="664625" cy="6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1055700" y="3302000"/>
            <a:ext cx="630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latin typeface="Proxima Nova"/>
                <a:ea typeface="Proxima Nova"/>
                <a:cs typeface="Proxima Nova"/>
                <a:sym typeface="Proxima Nova"/>
              </a:rPr>
              <a:t>キャッシュをいい感じにしてくれるのがすごい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コンポーネントを表示する際の動きの違い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765950" y="112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{8B36C252-20A3-43B5-9FC3-12FEBFC64373}</a:tableStyleId>
              </a:tblPr>
              <a:tblGrid>
                <a:gridCol w="382850"/>
                <a:gridCol w="3012325"/>
                <a:gridCol w="3134725"/>
              </a:tblGrid>
              <a:tr h="50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Suspense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SWR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3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✖️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✖️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3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◯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✖️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3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◯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◯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