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65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87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349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511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51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539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1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8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84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18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24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1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02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07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54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42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68B7-B758-4F42-83F0-B73EBA050D67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5D0853-FE53-45DF-9D3F-EC998748D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2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顧客管理マニュアル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4270_</a:t>
            </a:r>
            <a:r>
              <a:rPr kumimoji="1" lang="ja-JP" altLang="en-US" dirty="0" smtClean="0"/>
              <a:t>重田紘輝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56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削除</a:t>
            </a:r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3748" y="4712677"/>
            <a:ext cx="10515600" cy="198303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検索ボタンで検索したいデータを呼び出す。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データを確認をして、削除ボタンを</a:t>
            </a:r>
            <a:r>
              <a:rPr lang="ja-JP" altLang="en-US" dirty="0"/>
              <a:t>押す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4" y="1285971"/>
            <a:ext cx="5692252" cy="314535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71" y="1397977"/>
            <a:ext cx="5518416" cy="3051257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5741377" y="2514600"/>
            <a:ext cx="536331" cy="764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削除</a:t>
            </a:r>
            <a:r>
              <a:rPr kumimoji="1" lang="en-US" altLang="ja-JP" sz="3200" dirty="0" smtClean="0"/>
              <a:t>2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4879731"/>
            <a:ext cx="10515600" cy="180718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ja-JP" altLang="en-US" dirty="0" smtClean="0"/>
              <a:t>メッセージボックスで確認をしたら、顧客一覧のシートを確認する。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6" y="1404340"/>
            <a:ext cx="5691600" cy="3196468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5807319" y="2546655"/>
            <a:ext cx="577362" cy="7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81" y="774940"/>
            <a:ext cx="5662200" cy="396533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717323" y="2303585"/>
            <a:ext cx="357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</a:rPr>
              <a:t>データ</a:t>
            </a:r>
            <a:r>
              <a:rPr lang="ja-JP" altLang="en-US" dirty="0" smtClean="0">
                <a:solidFill>
                  <a:schemeClr val="accent5"/>
                </a:solidFill>
              </a:rPr>
              <a:t>が消えた。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329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新規追加１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27" y="931986"/>
            <a:ext cx="9233388" cy="4396152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677008" y="1565031"/>
            <a:ext cx="58996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新規追加ボタンを押すと、新規追加</a:t>
            </a:r>
            <a:r>
              <a:rPr lang="ja-JP" altLang="en-US" dirty="0"/>
              <a:t>画面</a:t>
            </a:r>
            <a:r>
              <a:rPr kumimoji="1" lang="ja-JP" altLang="en-US" dirty="0" smtClean="0"/>
              <a:t>が開く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5530362" y="2022231"/>
            <a:ext cx="958362" cy="580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5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新規追加２</a:t>
            </a:r>
            <a:endParaRPr kumimoji="1" lang="ja-JP" altLang="en-US" sz="32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73139" cy="266400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395654" y="4624754"/>
            <a:ext cx="681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accent1"/>
                </a:solidFill>
              </a:rPr>
              <a:t>1.  </a:t>
            </a:r>
            <a:r>
              <a:rPr kumimoji="1" lang="ja-JP" altLang="en-US" dirty="0" smtClean="0"/>
              <a:t>顧客</a:t>
            </a:r>
            <a:r>
              <a:rPr kumimoji="1" lang="en-US" altLang="ja-JP" dirty="0" smtClean="0"/>
              <a:t>NO</a:t>
            </a:r>
            <a:r>
              <a:rPr kumimoji="1" lang="ja-JP" altLang="en-US" dirty="0" smtClean="0"/>
              <a:t>と名前とフリガナと性別だけは必ず記入してください</a:t>
            </a:r>
            <a:endParaRPr kumimoji="1" lang="en-US" altLang="ja-JP" dirty="0" smtClean="0"/>
          </a:p>
          <a:p>
            <a:r>
              <a:rPr lang="en-US" altLang="ja-JP" sz="1600" dirty="0" smtClean="0">
                <a:solidFill>
                  <a:schemeClr val="accent1"/>
                </a:solidFill>
              </a:rPr>
              <a:t>2.  </a:t>
            </a:r>
            <a:r>
              <a:rPr lang="ja-JP" altLang="en-US" dirty="0" smtClean="0"/>
              <a:t>記入</a:t>
            </a:r>
            <a:r>
              <a:rPr lang="ja-JP" altLang="en-US" dirty="0" smtClean="0"/>
              <a:t>したら顧客一覧のシートにデータが送れます</a:t>
            </a:r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46" y="1794240"/>
            <a:ext cx="4550078" cy="2662850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5653454" y="2787162"/>
            <a:ext cx="826477" cy="677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1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新規追加</a:t>
            </a:r>
            <a:r>
              <a:rPr lang="en-US" altLang="ja-JP" sz="3200" dirty="0" smtClean="0"/>
              <a:t>3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23" y="1452643"/>
            <a:ext cx="7338646" cy="2759636"/>
          </a:xfrm>
        </p:spPr>
      </p:pic>
      <p:sp>
        <p:nvSpPr>
          <p:cNvPr id="5" name="左矢印 4"/>
          <p:cNvSpPr/>
          <p:nvPr/>
        </p:nvSpPr>
        <p:spPr>
          <a:xfrm>
            <a:off x="2672862" y="1734486"/>
            <a:ext cx="597877" cy="773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5462" y="4519246"/>
            <a:ext cx="1073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新規</a:t>
            </a:r>
            <a:r>
              <a:rPr lang="ja-JP" altLang="en-US" dirty="0" smtClean="0"/>
              <a:t>追加２で送れたデータの結果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6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検索１</a:t>
            </a:r>
            <a:endParaRPr kumimoji="1" lang="ja-JP" altLang="en-US" sz="3200" dirty="0"/>
          </a:p>
        </p:txBody>
      </p:sp>
      <p:pic>
        <p:nvPicPr>
          <p:cNvPr id="6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1984"/>
            <a:ext cx="9234000" cy="3754032"/>
          </a:xfrm>
        </p:spPr>
      </p:pic>
      <p:sp>
        <p:nvSpPr>
          <p:cNvPr id="8" name="右矢印 7"/>
          <p:cNvSpPr/>
          <p:nvPr/>
        </p:nvSpPr>
        <p:spPr>
          <a:xfrm>
            <a:off x="5785339" y="2782419"/>
            <a:ext cx="800100" cy="55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38200" y="5534636"/>
            <a:ext cx="7571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検索・削除・更新ボタンを</a:t>
            </a:r>
            <a:r>
              <a:rPr lang="ja-JP" altLang="en-US" dirty="0"/>
              <a:t>押すと</a:t>
            </a:r>
            <a:r>
              <a:rPr lang="ja-JP" altLang="en-US" dirty="0" smtClean="0"/>
              <a:t>、検索・更新・削除の画面</a:t>
            </a:r>
            <a:r>
              <a:rPr lang="ja-JP" altLang="en-US" dirty="0"/>
              <a:t>が</a:t>
            </a:r>
            <a:r>
              <a:rPr lang="ja-JP" altLang="en-US" dirty="0" smtClean="0"/>
              <a:t>開く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検索・削除・更新ボタンは削除と編集と検索を同じボタンでやります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検索２</a:t>
            </a:r>
            <a:endParaRPr kumimoji="1" lang="ja-JP" altLang="en-US" sz="32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3" y="1374929"/>
            <a:ext cx="5611049" cy="2992560"/>
          </a:xfrm>
        </p:spPr>
      </p:pic>
      <p:sp>
        <p:nvSpPr>
          <p:cNvPr id="5" name="右矢印 4"/>
          <p:cNvSpPr/>
          <p:nvPr/>
        </p:nvSpPr>
        <p:spPr>
          <a:xfrm>
            <a:off x="5807662" y="2563478"/>
            <a:ext cx="659423" cy="615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85" y="1374929"/>
            <a:ext cx="5612400" cy="2956264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838200" y="3657600"/>
            <a:ext cx="729761" cy="439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7334" y="4624087"/>
            <a:ext cx="9826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chemeClr val="accent1"/>
                </a:solidFill>
              </a:rPr>
              <a:t>1.      </a:t>
            </a:r>
            <a:r>
              <a:rPr lang="ja-JP" altLang="en-US" dirty="0" smtClean="0">
                <a:solidFill>
                  <a:schemeClr val="tx2"/>
                </a:solidFill>
              </a:rPr>
              <a:t>検索ボタンを押します</a:t>
            </a:r>
            <a:endParaRPr lang="en-US" altLang="ja-JP" dirty="0" smtClean="0">
              <a:solidFill>
                <a:schemeClr val="tx2"/>
              </a:solidFill>
            </a:endParaRPr>
          </a:p>
          <a:p>
            <a:r>
              <a:rPr lang="en-US" altLang="ja-JP" sz="1600" dirty="0" smtClean="0">
                <a:solidFill>
                  <a:schemeClr val="accent1"/>
                </a:solidFill>
              </a:rPr>
              <a:t>2.      </a:t>
            </a:r>
            <a:r>
              <a:rPr lang="ja-JP" altLang="en-US" dirty="0" smtClean="0">
                <a:solidFill>
                  <a:schemeClr val="tx2"/>
                </a:solidFill>
              </a:rPr>
              <a:t>コンボボックスの顧客名、顧客</a:t>
            </a:r>
            <a:r>
              <a:rPr lang="en-US" altLang="ja-JP" dirty="0" smtClean="0">
                <a:solidFill>
                  <a:schemeClr val="tx2"/>
                </a:solidFill>
              </a:rPr>
              <a:t>No.</a:t>
            </a:r>
            <a:r>
              <a:rPr lang="ja-JP" altLang="en-US" dirty="0" err="1" smtClean="0">
                <a:solidFill>
                  <a:schemeClr val="tx2"/>
                </a:solidFill>
              </a:rPr>
              <a:t>、</a:t>
            </a:r>
            <a:r>
              <a:rPr lang="ja-JP" altLang="en-US" dirty="0" smtClean="0">
                <a:solidFill>
                  <a:schemeClr val="tx2"/>
                </a:solidFill>
              </a:rPr>
              <a:t>会社名、住所のどれか一つを選択をする。</a:t>
            </a:r>
            <a:endParaRPr lang="en-US" altLang="ja-JP" dirty="0" smtClean="0">
              <a:solidFill>
                <a:schemeClr val="tx2"/>
              </a:solidFill>
            </a:endParaRPr>
          </a:p>
          <a:p>
            <a:r>
              <a:rPr lang="en-US" altLang="ja-JP" sz="1600" dirty="0" smtClean="0">
                <a:solidFill>
                  <a:schemeClr val="accent1"/>
                </a:solidFill>
              </a:rPr>
              <a:t>3.      </a:t>
            </a:r>
            <a:r>
              <a:rPr lang="ja-JP" altLang="en-US" dirty="0" smtClean="0">
                <a:solidFill>
                  <a:schemeClr val="tx2"/>
                </a:solidFill>
              </a:rPr>
              <a:t>選択に応じて顧客名や会社名のデータがでる。</a:t>
            </a:r>
            <a:endParaRPr lang="en-US" altLang="ja-JP" dirty="0" smtClean="0">
              <a:solidFill>
                <a:schemeClr val="tx2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72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検索３</a:t>
            </a:r>
            <a:endParaRPr kumimoji="1" lang="ja-JP" altLang="en-US" sz="3200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334108" y="4598377"/>
            <a:ext cx="11019691" cy="15785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検索したいデータをクリックをする。クリックしたら顧客検索画面が閉じる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選択したデータが更新・編集・更新のデータにでる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8" y="1355813"/>
            <a:ext cx="5272454" cy="291338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99" y="1355813"/>
            <a:ext cx="5501596" cy="3024782"/>
          </a:xfrm>
          <a:prstGeom prst="rect">
            <a:avLst/>
          </a:prstGeom>
        </p:spPr>
      </p:pic>
      <p:sp>
        <p:nvSpPr>
          <p:cNvPr id="11" name="右矢印 10"/>
          <p:cNvSpPr/>
          <p:nvPr/>
        </p:nvSpPr>
        <p:spPr>
          <a:xfrm>
            <a:off x="5665710" y="2557912"/>
            <a:ext cx="530740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2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4704" y="23588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編集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0485" y="4475285"/>
            <a:ext cx="10624038" cy="17280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検索したデータを編集をする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編集したら、編集ボタンを押します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5" y="1289242"/>
            <a:ext cx="5501596" cy="302478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796" y="1166216"/>
            <a:ext cx="5500800" cy="3041516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5907236" y="2396828"/>
            <a:ext cx="387404" cy="454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6846" y="250825"/>
            <a:ext cx="10515600" cy="1325563"/>
          </a:xfrm>
        </p:spPr>
        <p:txBody>
          <a:bodyPr/>
          <a:lstStyle/>
          <a:p>
            <a:r>
              <a:rPr kumimoji="1" lang="ja-JP" altLang="en-US" sz="3200" dirty="0" smtClean="0"/>
              <a:t>編集</a:t>
            </a:r>
            <a:r>
              <a:rPr lang="ja-JP" altLang="en-US" sz="3200" dirty="0" smtClean="0"/>
              <a:t>２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846" y="4571998"/>
            <a:ext cx="10515600" cy="211491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 smtClean="0"/>
              <a:t>編集を完了されたら、確認をしよう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46" y="1248509"/>
            <a:ext cx="5599606" cy="300696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" y="1248509"/>
            <a:ext cx="5003163" cy="2854394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5160987" y="2285729"/>
            <a:ext cx="589084" cy="55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227</Words>
  <Application>Microsoft Office PowerPoint</Application>
  <PresentationFormat>ワイド画面</PresentationFormat>
  <Paragraphs>47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Arial</vt:lpstr>
      <vt:lpstr>Trebuchet MS</vt:lpstr>
      <vt:lpstr>Wingdings 3</vt:lpstr>
      <vt:lpstr>ファセット</vt:lpstr>
      <vt:lpstr>顧客管理マニュアル</vt:lpstr>
      <vt:lpstr>新規追加１ </vt:lpstr>
      <vt:lpstr>新規追加２</vt:lpstr>
      <vt:lpstr>新規追加3 </vt:lpstr>
      <vt:lpstr>検索１</vt:lpstr>
      <vt:lpstr>検索２</vt:lpstr>
      <vt:lpstr>検索３</vt:lpstr>
      <vt:lpstr>編集</vt:lpstr>
      <vt:lpstr>編集２ </vt:lpstr>
      <vt:lpstr>削除1</vt:lpstr>
      <vt:lpstr>削除2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顧客管理マニュアル</dc:title>
  <dc:creator>重田紘輝</dc:creator>
  <cp:lastModifiedBy>重田紘輝</cp:lastModifiedBy>
  <cp:revision>19</cp:revision>
  <dcterms:created xsi:type="dcterms:W3CDTF">2021-06-28T04:29:23Z</dcterms:created>
  <dcterms:modified xsi:type="dcterms:W3CDTF">2021-06-28T07:39:07Z</dcterms:modified>
</cp:coreProperties>
</file>